
<file path=[Content_Types].xml><?xml version="1.0" encoding="utf-8"?>
<Types xmlns="http://schemas.openxmlformats.org/package/2006/content-types">
  <Default Extension="xml" ContentType="application/xml"/>
  <Default Extension="mp4" ContentType="video/mp4"/>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8"/>
  </p:notesMasterIdLst>
  <p:sldIdLst>
    <p:sldId id="256" r:id="rId2"/>
    <p:sldId id="257" r:id="rId3"/>
    <p:sldId id="259" r:id="rId4"/>
    <p:sldId id="283" r:id="rId5"/>
    <p:sldId id="260" r:id="rId6"/>
    <p:sldId id="261" r:id="rId7"/>
    <p:sldId id="262" r:id="rId8"/>
    <p:sldId id="264" r:id="rId9"/>
    <p:sldId id="265" r:id="rId10"/>
    <p:sldId id="268" r:id="rId11"/>
    <p:sldId id="270" r:id="rId12"/>
    <p:sldId id="269" r:id="rId13"/>
    <p:sldId id="274" r:id="rId14"/>
    <p:sldId id="275" r:id="rId15"/>
    <p:sldId id="276" r:id="rId16"/>
    <p:sldId id="271" r:id="rId17"/>
    <p:sldId id="286" r:id="rId18"/>
    <p:sldId id="272" r:id="rId19"/>
    <p:sldId id="287" r:id="rId20"/>
    <p:sldId id="288" r:id="rId21"/>
    <p:sldId id="277" r:id="rId22"/>
    <p:sldId id="278" r:id="rId23"/>
    <p:sldId id="279" r:id="rId24"/>
    <p:sldId id="280" r:id="rId25"/>
    <p:sldId id="281" r:id="rId26"/>
    <p:sldId id="282" r:id="rId27"/>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49"/>
    <p:restoredTop sz="94690"/>
  </p:normalViewPr>
  <p:slideViewPr>
    <p:cSldViewPr snapToGrid="0">
      <p:cViewPr varScale="1">
        <p:scale>
          <a:sx n="91" d="100"/>
          <a:sy n="91" d="100"/>
        </p:scale>
        <p:origin x="1656" y="1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rgbClr val="000000"/>
              </a:buClr>
              <a:buSzPts val="1400"/>
              <a:buFont typeface="Arial" panose="020B0604020202020204"/>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1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Tree>
    <p:extLst>
      <p:ext uri="{BB962C8B-B14F-4D97-AF65-F5344CB8AC3E}">
        <p14:creationId xmlns:p14="http://schemas.microsoft.com/office/powerpoint/2010/main" val="139513716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 name="Google Shape;45;p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panose="020B0604020202020204"/>
              <a:buNone/>
            </a:pPr>
            <a:endParaRPr sz="11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1843823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54efb30a38_0_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54efb30a38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0589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14: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693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54efb30a38_0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54efb30a38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8054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54efb30a38_0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54efb30a3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8364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54efb30a38_0_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54efb30a3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52596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6: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5902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7: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36144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54efb30a38_0_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54efb30a38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04109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8: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65478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9: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1273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2: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 name="Google Shape;5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7378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0: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48552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1: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p21: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52015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22: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p22: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2804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 name="Google Shape;65;p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panose="020B0604020202020204"/>
              <a:buNone/>
            </a:pPr>
            <a:endParaRPr sz="11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864591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5: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9522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6: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 name="Google Shape;77;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4310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7: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7755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9: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8734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0: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098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3: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3689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17" y="67300"/>
            <a:ext cx="9143982" cy="1420254"/>
          </a:xfrm>
          <a:prstGeom prst="flowChartDocumen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 name="Google Shape;11;p2"/>
          <p:cNvSpPr txBox="1">
            <a:spLocks noGrp="1"/>
          </p:cNvSpPr>
          <p:nvPr>
            <p:ph type="ctrTitle"/>
          </p:nvPr>
        </p:nvSpPr>
        <p:spPr>
          <a:xfrm>
            <a:off x="685800" y="2111123"/>
            <a:ext cx="7772400" cy="1546500"/>
          </a:xfrm>
          <a:prstGeom prst="rect">
            <a:avLst/>
          </a:prstGeom>
          <a:noFill/>
          <a:ln>
            <a:noFill/>
          </a:ln>
        </p:spPr>
        <p:txBody>
          <a:bodyPr spcFirstLastPara="1" wrap="square" lIns="91425" tIns="91425" rIns="91425" bIns="91425" anchor="b" anchorCtr="0"/>
          <a:lstStyle>
            <a:lvl1pPr lvl="0" algn="ctr">
              <a:lnSpc>
                <a:spcPct val="100000"/>
              </a:lnSpc>
              <a:spcBef>
                <a:spcPts val="0"/>
              </a:spcBef>
              <a:spcAft>
                <a:spcPts val="0"/>
              </a:spcAft>
              <a:buClr>
                <a:srgbClr val="666666"/>
              </a:buClr>
              <a:buSzPts val="3200"/>
              <a:buFont typeface="Times New Roman" panose="02020603050405020304"/>
              <a:buNone/>
              <a:defRPr sz="3200">
                <a:solidFill>
                  <a:srgbClr val="666666"/>
                </a:solidFill>
                <a:latin typeface="Times New Roman" panose="02020603050405020304"/>
                <a:ea typeface="Times New Roman" panose="02020603050405020304"/>
                <a:cs typeface="Times New Roman" panose="02020603050405020304"/>
                <a:sym typeface="Times New Roman" panose="02020603050405020304"/>
              </a:defRPr>
            </a:lvl1pPr>
            <a:lvl2pPr lvl="1" algn="ctr">
              <a:lnSpc>
                <a:spcPct val="100000"/>
              </a:lnSpc>
              <a:spcBef>
                <a:spcPts val="0"/>
              </a:spcBef>
              <a:spcAft>
                <a:spcPts val="0"/>
              </a:spcAft>
              <a:buClr>
                <a:srgbClr val="666666"/>
              </a:buClr>
              <a:buSzPts val="3200"/>
              <a:buFont typeface="Times New Roman" panose="02020603050405020304"/>
              <a:buNone/>
              <a:defRPr sz="3200">
                <a:solidFill>
                  <a:srgbClr val="666666"/>
                </a:solidFill>
                <a:latin typeface="Times New Roman" panose="02020603050405020304"/>
                <a:ea typeface="Times New Roman" panose="02020603050405020304"/>
                <a:cs typeface="Times New Roman" panose="02020603050405020304"/>
                <a:sym typeface="Times New Roman" panose="02020603050405020304"/>
              </a:defRPr>
            </a:lvl2pPr>
            <a:lvl3pPr lvl="2" algn="ctr">
              <a:lnSpc>
                <a:spcPct val="100000"/>
              </a:lnSpc>
              <a:spcBef>
                <a:spcPts val="0"/>
              </a:spcBef>
              <a:spcAft>
                <a:spcPts val="0"/>
              </a:spcAft>
              <a:buClr>
                <a:srgbClr val="666666"/>
              </a:buClr>
              <a:buSzPts val="3200"/>
              <a:buFont typeface="Times New Roman" panose="02020603050405020304"/>
              <a:buNone/>
              <a:defRPr sz="3200">
                <a:solidFill>
                  <a:srgbClr val="666666"/>
                </a:solidFill>
                <a:latin typeface="Times New Roman" panose="02020603050405020304"/>
                <a:ea typeface="Times New Roman" panose="02020603050405020304"/>
                <a:cs typeface="Times New Roman" panose="02020603050405020304"/>
                <a:sym typeface="Times New Roman" panose="02020603050405020304"/>
              </a:defRPr>
            </a:lvl3pPr>
            <a:lvl4pPr lvl="3" algn="ctr">
              <a:lnSpc>
                <a:spcPct val="100000"/>
              </a:lnSpc>
              <a:spcBef>
                <a:spcPts val="0"/>
              </a:spcBef>
              <a:spcAft>
                <a:spcPts val="0"/>
              </a:spcAft>
              <a:buClr>
                <a:srgbClr val="666666"/>
              </a:buClr>
              <a:buSzPts val="3200"/>
              <a:buFont typeface="Times New Roman" panose="02020603050405020304"/>
              <a:buNone/>
              <a:defRPr sz="3200">
                <a:solidFill>
                  <a:srgbClr val="666666"/>
                </a:solidFill>
                <a:latin typeface="Times New Roman" panose="02020603050405020304"/>
                <a:ea typeface="Times New Roman" panose="02020603050405020304"/>
                <a:cs typeface="Times New Roman" panose="02020603050405020304"/>
                <a:sym typeface="Times New Roman" panose="02020603050405020304"/>
              </a:defRPr>
            </a:lvl4pPr>
            <a:lvl5pPr lvl="4" algn="ctr">
              <a:lnSpc>
                <a:spcPct val="100000"/>
              </a:lnSpc>
              <a:spcBef>
                <a:spcPts val="0"/>
              </a:spcBef>
              <a:spcAft>
                <a:spcPts val="0"/>
              </a:spcAft>
              <a:buClr>
                <a:srgbClr val="666666"/>
              </a:buClr>
              <a:buSzPts val="3200"/>
              <a:buFont typeface="Times New Roman" panose="02020603050405020304"/>
              <a:buNone/>
              <a:defRPr sz="3200">
                <a:solidFill>
                  <a:srgbClr val="666666"/>
                </a:solidFill>
                <a:latin typeface="Times New Roman" panose="02020603050405020304"/>
                <a:ea typeface="Times New Roman" panose="02020603050405020304"/>
                <a:cs typeface="Times New Roman" panose="02020603050405020304"/>
                <a:sym typeface="Times New Roman" panose="02020603050405020304"/>
              </a:defRPr>
            </a:lvl5pPr>
            <a:lvl6pPr lvl="5" algn="ctr">
              <a:lnSpc>
                <a:spcPct val="100000"/>
              </a:lnSpc>
              <a:spcBef>
                <a:spcPts val="0"/>
              </a:spcBef>
              <a:spcAft>
                <a:spcPts val="0"/>
              </a:spcAft>
              <a:buClr>
                <a:srgbClr val="666666"/>
              </a:buClr>
              <a:buSzPts val="3200"/>
              <a:buFont typeface="Times New Roman" panose="02020603050405020304"/>
              <a:buNone/>
              <a:defRPr sz="3200">
                <a:solidFill>
                  <a:srgbClr val="666666"/>
                </a:solidFill>
                <a:latin typeface="Times New Roman" panose="02020603050405020304"/>
                <a:ea typeface="Times New Roman" panose="02020603050405020304"/>
                <a:cs typeface="Times New Roman" panose="02020603050405020304"/>
                <a:sym typeface="Times New Roman" panose="02020603050405020304"/>
              </a:defRPr>
            </a:lvl6pPr>
            <a:lvl7pPr lvl="6" algn="ctr">
              <a:lnSpc>
                <a:spcPct val="100000"/>
              </a:lnSpc>
              <a:spcBef>
                <a:spcPts val="0"/>
              </a:spcBef>
              <a:spcAft>
                <a:spcPts val="0"/>
              </a:spcAft>
              <a:buClr>
                <a:srgbClr val="666666"/>
              </a:buClr>
              <a:buSzPts val="3200"/>
              <a:buFont typeface="Times New Roman" panose="02020603050405020304"/>
              <a:buNone/>
              <a:defRPr sz="3200">
                <a:solidFill>
                  <a:srgbClr val="666666"/>
                </a:solidFill>
                <a:latin typeface="Times New Roman" panose="02020603050405020304"/>
                <a:ea typeface="Times New Roman" panose="02020603050405020304"/>
                <a:cs typeface="Times New Roman" panose="02020603050405020304"/>
                <a:sym typeface="Times New Roman" panose="02020603050405020304"/>
              </a:defRPr>
            </a:lvl7pPr>
            <a:lvl8pPr lvl="7" algn="ctr">
              <a:lnSpc>
                <a:spcPct val="100000"/>
              </a:lnSpc>
              <a:spcBef>
                <a:spcPts val="0"/>
              </a:spcBef>
              <a:spcAft>
                <a:spcPts val="0"/>
              </a:spcAft>
              <a:buClr>
                <a:srgbClr val="666666"/>
              </a:buClr>
              <a:buSzPts val="3200"/>
              <a:buFont typeface="Times New Roman" panose="02020603050405020304"/>
              <a:buNone/>
              <a:defRPr sz="3200">
                <a:solidFill>
                  <a:srgbClr val="666666"/>
                </a:solidFill>
                <a:latin typeface="Times New Roman" panose="02020603050405020304"/>
                <a:ea typeface="Times New Roman" panose="02020603050405020304"/>
                <a:cs typeface="Times New Roman" panose="02020603050405020304"/>
                <a:sym typeface="Times New Roman" panose="02020603050405020304"/>
              </a:defRPr>
            </a:lvl8pPr>
            <a:lvl9pPr lvl="8" algn="ctr">
              <a:lnSpc>
                <a:spcPct val="100000"/>
              </a:lnSpc>
              <a:spcBef>
                <a:spcPts val="0"/>
              </a:spcBef>
              <a:spcAft>
                <a:spcPts val="0"/>
              </a:spcAft>
              <a:buClr>
                <a:srgbClr val="666666"/>
              </a:buClr>
              <a:buSzPts val="3200"/>
              <a:buFont typeface="Times New Roman" panose="02020603050405020304"/>
              <a:buNone/>
              <a:defRPr sz="3200">
                <a:solidFill>
                  <a:srgbClr val="666666"/>
                </a:solidFill>
                <a:latin typeface="Times New Roman" panose="02020603050405020304"/>
                <a:ea typeface="Times New Roman" panose="02020603050405020304"/>
                <a:cs typeface="Times New Roman" panose="02020603050405020304"/>
                <a:sym typeface="Times New Roman" panose="02020603050405020304"/>
              </a:defRPr>
            </a:lvl9pPr>
          </a:lstStyle>
          <a:p>
            <a:endParaRPr/>
          </a:p>
        </p:txBody>
      </p:sp>
      <p:sp>
        <p:nvSpPr>
          <p:cNvPr id="12" name="Google Shape;12;p2"/>
          <p:cNvSpPr txBox="1">
            <a:spLocks noGrp="1"/>
          </p:cNvSpPr>
          <p:nvPr>
            <p:ph type="subTitle" idx="1"/>
          </p:nvPr>
        </p:nvSpPr>
        <p:spPr>
          <a:xfrm>
            <a:off x="685800" y="3786737"/>
            <a:ext cx="7772400" cy="1046400"/>
          </a:xfrm>
          <a:prstGeom prst="rect">
            <a:avLst/>
          </a:prstGeom>
          <a:noFill/>
          <a:ln>
            <a:noFill/>
          </a:ln>
        </p:spPr>
        <p:txBody>
          <a:bodyPr spcFirstLastPara="1" wrap="square" lIns="91425" tIns="91425" rIns="91425" bIns="91425" anchor="t" anchorCtr="0"/>
          <a:lstStyle>
            <a:lvl1pPr lvl="0" algn="ctr">
              <a:lnSpc>
                <a:spcPct val="100000"/>
              </a:lnSpc>
              <a:spcBef>
                <a:spcPts val="0"/>
              </a:spcBef>
              <a:spcAft>
                <a:spcPts val="0"/>
              </a:spcAft>
              <a:buClr>
                <a:srgbClr val="000000"/>
              </a:buClr>
              <a:buSzPts val="2800"/>
              <a:buFont typeface="Times New Roman" panose="02020603050405020304"/>
              <a:buNone/>
              <a:defRPr sz="2800">
                <a:solidFill>
                  <a:srgbClr val="000000"/>
                </a:solidFill>
                <a:latin typeface="Times New Roman" panose="02020603050405020304"/>
                <a:ea typeface="Times New Roman" panose="02020603050405020304"/>
                <a:cs typeface="Times New Roman" panose="02020603050405020304"/>
                <a:sym typeface="Times New Roman" panose="02020603050405020304"/>
              </a:defRPr>
            </a:lvl1pPr>
            <a:lvl2pPr lvl="1" algn="ctr">
              <a:lnSpc>
                <a:spcPct val="100000"/>
              </a:lnSpc>
              <a:spcBef>
                <a:spcPts val="0"/>
              </a:spcBef>
              <a:spcAft>
                <a:spcPts val="0"/>
              </a:spcAft>
              <a:buClr>
                <a:srgbClr val="000000"/>
              </a:buClr>
              <a:buSzPts val="2400"/>
              <a:buFont typeface="Georgia" panose="02040502050405020303"/>
              <a:buNone/>
              <a:defRPr>
                <a:solidFill>
                  <a:srgbClr val="000000"/>
                </a:solidFill>
                <a:latin typeface="Georgia" panose="02040502050405020303"/>
                <a:ea typeface="Georgia" panose="02040502050405020303"/>
                <a:cs typeface="Georgia" panose="02040502050405020303"/>
                <a:sym typeface="Georgia" panose="02040502050405020303"/>
              </a:defRPr>
            </a:lvl2pPr>
            <a:lvl3pPr lvl="2" algn="ctr">
              <a:lnSpc>
                <a:spcPct val="100000"/>
              </a:lnSpc>
              <a:spcBef>
                <a:spcPts val="0"/>
              </a:spcBef>
              <a:spcAft>
                <a:spcPts val="0"/>
              </a:spcAft>
              <a:buClr>
                <a:srgbClr val="000000"/>
              </a:buClr>
              <a:buSzPts val="2400"/>
              <a:buFont typeface="Georgia" panose="02040502050405020303"/>
              <a:buNone/>
              <a:defRPr>
                <a:solidFill>
                  <a:srgbClr val="000000"/>
                </a:solidFill>
                <a:latin typeface="Georgia" panose="02040502050405020303"/>
                <a:ea typeface="Georgia" panose="02040502050405020303"/>
                <a:cs typeface="Georgia" panose="02040502050405020303"/>
                <a:sym typeface="Georgia" panose="02040502050405020303"/>
              </a:defRPr>
            </a:lvl3pPr>
            <a:lvl4pPr lvl="3" algn="ctr">
              <a:lnSpc>
                <a:spcPct val="100000"/>
              </a:lnSpc>
              <a:spcBef>
                <a:spcPts val="0"/>
              </a:spcBef>
              <a:spcAft>
                <a:spcPts val="0"/>
              </a:spcAft>
              <a:buClr>
                <a:srgbClr val="000000"/>
              </a:buClr>
              <a:buSzPts val="2400"/>
              <a:buFont typeface="Georgia" panose="02040502050405020303"/>
              <a:buNone/>
              <a:defRPr sz="2400">
                <a:solidFill>
                  <a:srgbClr val="000000"/>
                </a:solidFill>
                <a:latin typeface="Georgia" panose="02040502050405020303"/>
                <a:ea typeface="Georgia" panose="02040502050405020303"/>
                <a:cs typeface="Georgia" panose="02040502050405020303"/>
                <a:sym typeface="Georgia" panose="02040502050405020303"/>
              </a:defRPr>
            </a:lvl4pPr>
            <a:lvl5pPr lvl="4" algn="ctr">
              <a:lnSpc>
                <a:spcPct val="100000"/>
              </a:lnSpc>
              <a:spcBef>
                <a:spcPts val="0"/>
              </a:spcBef>
              <a:spcAft>
                <a:spcPts val="0"/>
              </a:spcAft>
              <a:buClr>
                <a:srgbClr val="000000"/>
              </a:buClr>
              <a:buSzPts val="2400"/>
              <a:buFont typeface="Georgia" panose="02040502050405020303"/>
              <a:buNone/>
              <a:defRPr sz="2400">
                <a:solidFill>
                  <a:srgbClr val="000000"/>
                </a:solidFill>
                <a:latin typeface="Georgia" panose="02040502050405020303"/>
                <a:ea typeface="Georgia" panose="02040502050405020303"/>
                <a:cs typeface="Georgia" panose="02040502050405020303"/>
                <a:sym typeface="Georgia" panose="02040502050405020303"/>
              </a:defRPr>
            </a:lvl5pPr>
            <a:lvl6pPr lvl="5" algn="ctr">
              <a:lnSpc>
                <a:spcPct val="100000"/>
              </a:lnSpc>
              <a:spcBef>
                <a:spcPts val="0"/>
              </a:spcBef>
              <a:spcAft>
                <a:spcPts val="0"/>
              </a:spcAft>
              <a:buClr>
                <a:srgbClr val="000000"/>
              </a:buClr>
              <a:buSzPts val="2400"/>
              <a:buFont typeface="Georgia" panose="02040502050405020303"/>
              <a:buNone/>
              <a:defRPr sz="2400">
                <a:solidFill>
                  <a:srgbClr val="000000"/>
                </a:solidFill>
                <a:latin typeface="Georgia" panose="02040502050405020303"/>
                <a:ea typeface="Georgia" panose="02040502050405020303"/>
                <a:cs typeface="Georgia" panose="02040502050405020303"/>
                <a:sym typeface="Georgia" panose="02040502050405020303"/>
              </a:defRPr>
            </a:lvl6pPr>
            <a:lvl7pPr lvl="6" algn="ctr">
              <a:lnSpc>
                <a:spcPct val="100000"/>
              </a:lnSpc>
              <a:spcBef>
                <a:spcPts val="0"/>
              </a:spcBef>
              <a:spcAft>
                <a:spcPts val="0"/>
              </a:spcAft>
              <a:buClr>
                <a:srgbClr val="000000"/>
              </a:buClr>
              <a:buSzPts val="2400"/>
              <a:buFont typeface="Georgia" panose="02040502050405020303"/>
              <a:buNone/>
              <a:defRPr sz="2400">
                <a:solidFill>
                  <a:srgbClr val="000000"/>
                </a:solidFill>
                <a:latin typeface="Georgia" panose="02040502050405020303"/>
                <a:ea typeface="Georgia" panose="02040502050405020303"/>
                <a:cs typeface="Georgia" panose="02040502050405020303"/>
                <a:sym typeface="Georgia" panose="02040502050405020303"/>
              </a:defRPr>
            </a:lvl7pPr>
            <a:lvl8pPr lvl="7" algn="ctr">
              <a:lnSpc>
                <a:spcPct val="100000"/>
              </a:lnSpc>
              <a:spcBef>
                <a:spcPts val="0"/>
              </a:spcBef>
              <a:spcAft>
                <a:spcPts val="0"/>
              </a:spcAft>
              <a:buClr>
                <a:srgbClr val="000000"/>
              </a:buClr>
              <a:buSzPts val="2400"/>
              <a:buFont typeface="Georgia" panose="02040502050405020303"/>
              <a:buNone/>
              <a:defRPr sz="2400">
                <a:solidFill>
                  <a:srgbClr val="000000"/>
                </a:solidFill>
                <a:latin typeface="Georgia" panose="02040502050405020303"/>
                <a:ea typeface="Georgia" panose="02040502050405020303"/>
                <a:cs typeface="Georgia" panose="02040502050405020303"/>
                <a:sym typeface="Georgia" panose="02040502050405020303"/>
              </a:defRPr>
            </a:lvl8pPr>
            <a:lvl9pPr lvl="8" algn="ctr">
              <a:lnSpc>
                <a:spcPct val="100000"/>
              </a:lnSpc>
              <a:spcBef>
                <a:spcPts val="0"/>
              </a:spcBef>
              <a:spcAft>
                <a:spcPts val="0"/>
              </a:spcAft>
              <a:buClr>
                <a:srgbClr val="000000"/>
              </a:buClr>
              <a:buSzPts val="2400"/>
              <a:buFont typeface="Georgia" panose="02040502050405020303"/>
              <a:buNone/>
              <a:defRPr sz="2400">
                <a:solidFill>
                  <a:srgbClr val="000000"/>
                </a:solidFill>
                <a:latin typeface="Georgia" panose="02040502050405020303"/>
                <a:ea typeface="Georgia" panose="02040502050405020303"/>
                <a:cs typeface="Georgia" panose="02040502050405020303"/>
                <a:sym typeface="Georgia" panose="02040502050405020303"/>
              </a:defRPr>
            </a:lvl9pPr>
          </a:lstStyle>
          <a:p>
            <a:endParaRPr/>
          </a:p>
        </p:txBody>
      </p:sp>
      <p:sp>
        <p:nvSpPr>
          <p:cNvPr id="13" name="Google Shape;13;p2"/>
          <p:cNvSpPr/>
          <p:nvPr/>
        </p:nvSpPr>
        <p:spPr>
          <a:xfrm flipH="1">
            <a:off x="17" y="0"/>
            <a:ext cx="9143982" cy="1420254"/>
          </a:xfrm>
          <a:prstGeom prst="flowChartDocument">
            <a:avLst/>
          </a:prstGeom>
          <a:solidFill>
            <a:srgbClr val="0B53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14" name="Google Shape;14;p2" descr="cu white.png"/>
          <p:cNvPicPr preferRelativeResize="0"/>
          <p:nvPr/>
        </p:nvPicPr>
        <p:blipFill rotWithShape="1">
          <a:blip r:embed="rId2"/>
          <a:srcRect/>
          <a:stretch>
            <a:fillRect/>
          </a:stretch>
        </p:blipFill>
        <p:spPr>
          <a:xfrm>
            <a:off x="5872799" y="257950"/>
            <a:ext cx="2460751" cy="997424"/>
          </a:xfrm>
          <a:prstGeom prst="rect">
            <a:avLst/>
          </a:prstGeom>
          <a:noFill/>
          <a:ln>
            <a:noFill/>
          </a:ln>
        </p:spPr>
      </p:pic>
      <p:sp>
        <p:nvSpPr>
          <p:cNvPr id="15" name="Google Shape;15;p2"/>
          <p:cNvSpPr/>
          <p:nvPr/>
        </p:nvSpPr>
        <p:spPr>
          <a:xfrm>
            <a:off x="-11025" y="5919900"/>
            <a:ext cx="9155100" cy="9381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 name="Google Shape;16;p2"/>
          <p:cNvSpPr txBox="1"/>
          <p:nvPr/>
        </p:nvSpPr>
        <p:spPr>
          <a:xfrm>
            <a:off x="25" y="5919900"/>
            <a:ext cx="3572100" cy="938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FFFFFF"/>
              </a:buClr>
              <a:buSzPts val="1400"/>
              <a:buFont typeface="Georgia" panose="02040502050405020303"/>
              <a:buNone/>
            </a:pPr>
            <a:r>
              <a:rPr lang="en-IN" sz="1400" b="1" i="0" u="none" strike="noStrike" cap="none">
                <a:solidFill>
                  <a:srgbClr val="FFFFFF"/>
                </a:solidFill>
                <a:latin typeface="Georgia" panose="02040502050405020303"/>
                <a:ea typeface="Georgia" panose="02040502050405020303"/>
                <a:cs typeface="Georgia" panose="02040502050405020303"/>
                <a:sym typeface="Georgia" panose="02040502050405020303"/>
              </a:rPr>
              <a:t>Mission</a:t>
            </a:r>
            <a:endParaRPr sz="1400" b="1" i="0" u="none" strike="noStrike" cap="none">
              <a:solidFill>
                <a:srgbClr val="FFFFFF"/>
              </a:solidFill>
              <a:latin typeface="Georgia" panose="02040502050405020303"/>
              <a:ea typeface="Georgia" panose="02040502050405020303"/>
              <a:cs typeface="Georgia" panose="02040502050405020303"/>
              <a:sym typeface="Georgia" panose="02040502050405020303"/>
            </a:endParaRPr>
          </a:p>
          <a:p>
            <a:pPr marL="0" marR="0" lvl="0" indent="0" algn="ctr" rtl="0">
              <a:lnSpc>
                <a:spcPct val="100000"/>
              </a:lnSpc>
              <a:spcBef>
                <a:spcPts val="0"/>
              </a:spcBef>
              <a:spcAft>
                <a:spcPts val="0"/>
              </a:spcAft>
              <a:buClr>
                <a:srgbClr val="FFFFFF"/>
              </a:buClr>
              <a:buSzPts val="1100"/>
              <a:buFont typeface="Georgia" panose="02040502050405020303"/>
              <a:buNone/>
            </a:pPr>
            <a:r>
              <a:rPr lang="en-IN" sz="1100" b="0" i="0" u="none" strike="noStrike" cap="none">
                <a:solidFill>
                  <a:srgbClr val="FFFFFF"/>
                </a:solidFill>
                <a:latin typeface="Georgia" panose="02040502050405020303"/>
                <a:ea typeface="Georgia" panose="02040502050405020303"/>
                <a:cs typeface="Georgia" panose="02040502050405020303"/>
                <a:sym typeface="Georgia" panose="02040502050405020303"/>
              </a:rPr>
              <a:t>Christ University is a nurturing ground for an individual’s holistic development to make effective contribution to the society in a dynamic environment</a:t>
            </a:r>
            <a:endParaRPr sz="1100" b="0" i="0" u="none" strike="noStrike" cap="none">
              <a:solidFill>
                <a:srgbClr val="FFFFFF"/>
              </a:solidFill>
              <a:latin typeface="Georgia" panose="02040502050405020303"/>
              <a:ea typeface="Georgia" panose="02040502050405020303"/>
              <a:cs typeface="Georgia" panose="02040502050405020303"/>
              <a:sym typeface="Georgia" panose="02040502050405020303"/>
            </a:endParaRPr>
          </a:p>
        </p:txBody>
      </p:sp>
      <p:sp>
        <p:nvSpPr>
          <p:cNvPr id="17" name="Google Shape;17;p2"/>
          <p:cNvSpPr txBox="1"/>
          <p:nvPr/>
        </p:nvSpPr>
        <p:spPr>
          <a:xfrm>
            <a:off x="3709075" y="5919900"/>
            <a:ext cx="2030700" cy="641099"/>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panose="02040502050405020303"/>
              <a:buNone/>
            </a:pPr>
            <a:r>
              <a:rPr lang="en-IN" sz="1400" b="1" i="0" u="none" strike="noStrike" cap="none">
                <a:solidFill>
                  <a:srgbClr val="FFFFFF"/>
                </a:solidFill>
                <a:latin typeface="Georgia" panose="02040502050405020303"/>
                <a:ea typeface="Georgia" panose="02040502050405020303"/>
                <a:cs typeface="Georgia" panose="02040502050405020303"/>
                <a:sym typeface="Georgia" panose="02040502050405020303"/>
              </a:rPr>
              <a:t>Vision</a:t>
            </a:r>
            <a:endParaRPr sz="1400" b="1" i="0" u="none" strike="noStrike" cap="none">
              <a:solidFill>
                <a:srgbClr val="FFFFFF"/>
              </a:solidFill>
              <a:latin typeface="Georgia" panose="02040502050405020303"/>
              <a:ea typeface="Georgia" panose="02040502050405020303"/>
              <a:cs typeface="Georgia" panose="02040502050405020303"/>
              <a:sym typeface="Georgia" panose="02040502050405020303"/>
            </a:endParaRPr>
          </a:p>
          <a:p>
            <a:pPr marL="0" marR="0" lvl="0" indent="0" algn="ctr" rtl="0">
              <a:lnSpc>
                <a:spcPct val="100000"/>
              </a:lnSpc>
              <a:spcBef>
                <a:spcPts val="0"/>
              </a:spcBef>
              <a:spcAft>
                <a:spcPts val="0"/>
              </a:spcAft>
              <a:buClr>
                <a:srgbClr val="FFFFFF"/>
              </a:buClr>
              <a:buSzPts val="1100"/>
              <a:buFont typeface="Georgia" panose="02040502050405020303"/>
              <a:buNone/>
            </a:pPr>
            <a:r>
              <a:rPr lang="en-IN" sz="1100" b="0" i="0" u="none" strike="noStrike" cap="none">
                <a:solidFill>
                  <a:srgbClr val="FFFFFF"/>
                </a:solidFill>
                <a:latin typeface="Georgia" panose="02040502050405020303"/>
                <a:ea typeface="Georgia" panose="02040502050405020303"/>
                <a:cs typeface="Georgia" panose="02040502050405020303"/>
                <a:sym typeface="Georgia" panose="02040502050405020303"/>
              </a:rPr>
              <a:t>Excellence and Service</a:t>
            </a:r>
            <a:endParaRPr sz="1100" b="0" i="0" u="none" strike="noStrike" cap="none">
              <a:solidFill>
                <a:srgbClr val="FFFFFF"/>
              </a:solidFill>
              <a:latin typeface="Georgia" panose="02040502050405020303"/>
              <a:ea typeface="Georgia" panose="02040502050405020303"/>
              <a:cs typeface="Georgia" panose="02040502050405020303"/>
              <a:sym typeface="Georgia" panose="02040502050405020303"/>
            </a:endParaRPr>
          </a:p>
        </p:txBody>
      </p:sp>
      <p:sp>
        <p:nvSpPr>
          <p:cNvPr id="18" name="Google Shape;18;p2"/>
          <p:cNvSpPr txBox="1"/>
          <p:nvPr/>
        </p:nvSpPr>
        <p:spPr>
          <a:xfrm>
            <a:off x="6067875" y="5919900"/>
            <a:ext cx="2984399" cy="938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FFFFFF"/>
              </a:buClr>
              <a:buSzPts val="1400"/>
              <a:buFont typeface="Georgia" panose="02040502050405020303"/>
              <a:buNone/>
            </a:pPr>
            <a:r>
              <a:rPr lang="en-IN" sz="1400" b="1" i="0" u="none" strike="noStrike" cap="none">
                <a:solidFill>
                  <a:srgbClr val="FFFFFF"/>
                </a:solidFill>
                <a:latin typeface="Georgia" panose="02040502050405020303"/>
                <a:ea typeface="Georgia" panose="02040502050405020303"/>
                <a:cs typeface="Georgia" panose="02040502050405020303"/>
                <a:sym typeface="Georgia" panose="02040502050405020303"/>
              </a:rPr>
              <a:t>Core Values</a:t>
            </a:r>
            <a:endParaRPr sz="1400" b="1" i="0" u="none" strike="noStrike" cap="none">
              <a:solidFill>
                <a:srgbClr val="FFFFFF"/>
              </a:solidFill>
              <a:latin typeface="Georgia" panose="02040502050405020303"/>
              <a:ea typeface="Georgia" panose="02040502050405020303"/>
              <a:cs typeface="Georgia" panose="02040502050405020303"/>
              <a:sym typeface="Georgia" panose="02040502050405020303"/>
            </a:endParaRPr>
          </a:p>
          <a:p>
            <a:pPr marL="0" marR="0" lvl="0" indent="0" algn="ctr" rtl="0">
              <a:lnSpc>
                <a:spcPct val="100000"/>
              </a:lnSpc>
              <a:spcBef>
                <a:spcPts val="0"/>
              </a:spcBef>
              <a:spcAft>
                <a:spcPts val="0"/>
              </a:spcAft>
              <a:buClr>
                <a:srgbClr val="FFFFFF"/>
              </a:buClr>
              <a:buSzPts val="1100"/>
              <a:buFont typeface="Georgia" panose="02040502050405020303"/>
              <a:buNone/>
            </a:pPr>
            <a:r>
              <a:rPr lang="en-IN" sz="1100" b="0" i="0" u="none" strike="noStrike" cap="none">
                <a:solidFill>
                  <a:srgbClr val="FFFFFF"/>
                </a:solidFill>
                <a:latin typeface="Georgia" panose="02040502050405020303"/>
                <a:ea typeface="Georgia" panose="02040502050405020303"/>
                <a:cs typeface="Georgia" panose="02040502050405020303"/>
                <a:sym typeface="Georgia" panose="02040502050405020303"/>
              </a:rPr>
              <a:t>Faith in God |  Moral Uprightness</a:t>
            </a:r>
            <a:endParaRPr sz="1100" b="0" i="0" u="none" strike="noStrike" cap="none">
              <a:solidFill>
                <a:srgbClr val="FFFFFF"/>
              </a:solidFill>
              <a:latin typeface="Georgia" panose="02040502050405020303"/>
              <a:ea typeface="Georgia" panose="02040502050405020303"/>
              <a:cs typeface="Georgia" panose="02040502050405020303"/>
              <a:sym typeface="Georgia" panose="02040502050405020303"/>
            </a:endParaRPr>
          </a:p>
          <a:p>
            <a:pPr marL="0" marR="0" lvl="0" indent="0" algn="ctr" rtl="0">
              <a:lnSpc>
                <a:spcPct val="100000"/>
              </a:lnSpc>
              <a:spcBef>
                <a:spcPts val="0"/>
              </a:spcBef>
              <a:spcAft>
                <a:spcPts val="0"/>
              </a:spcAft>
              <a:buClr>
                <a:srgbClr val="FFFFFF"/>
              </a:buClr>
              <a:buSzPts val="1100"/>
              <a:buFont typeface="Georgia" panose="02040502050405020303"/>
              <a:buNone/>
            </a:pPr>
            <a:r>
              <a:rPr lang="en-IN" sz="1100" b="0" i="0" u="none" strike="noStrike" cap="none">
                <a:solidFill>
                  <a:srgbClr val="FFFFFF"/>
                </a:solidFill>
                <a:latin typeface="Georgia" panose="02040502050405020303"/>
                <a:ea typeface="Georgia" panose="02040502050405020303"/>
                <a:cs typeface="Georgia" panose="02040502050405020303"/>
                <a:sym typeface="Georgia" panose="02040502050405020303"/>
              </a:rPr>
              <a:t> Love of Fellow Beings |  Social Responsibility | Pursuit of Excellence</a:t>
            </a:r>
            <a:endParaRPr sz="1100" b="0" i="0" u="none" strike="noStrike" cap="none">
              <a:solidFill>
                <a:srgbClr val="FFFFFF"/>
              </a:solidFill>
              <a:latin typeface="Georgia" panose="02040502050405020303"/>
              <a:ea typeface="Georgia" panose="02040502050405020303"/>
              <a:cs typeface="Georgia" panose="02040502050405020303"/>
              <a:sym typeface="Georgia" panose="02040502050405020303"/>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noFill/>
        <a:effectLst/>
      </p:bgPr>
    </p:bg>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457200" y="614974"/>
            <a:ext cx="8229600" cy="683700"/>
          </a:xfrm>
          <a:prstGeom prst="rect">
            <a:avLst/>
          </a:prstGeom>
          <a:noFill/>
          <a:ln>
            <a:noFill/>
          </a:ln>
        </p:spPr>
        <p:txBody>
          <a:bodyPr spcFirstLastPara="1" wrap="square" lIns="91425" tIns="91425" rIns="91425" bIns="91425" anchor="b" anchorCtr="0"/>
          <a:lstStyle>
            <a:lvl1pPr lvl="0" algn="l">
              <a:lnSpc>
                <a:spcPct val="100000"/>
              </a:lnSpc>
              <a:spcBef>
                <a:spcPts val="0"/>
              </a:spcBef>
              <a:spcAft>
                <a:spcPts val="0"/>
              </a:spcAft>
              <a:buClr>
                <a:srgbClr val="666666"/>
              </a:buClr>
              <a:buSzPts val="2800"/>
              <a:buFont typeface="Times New Roman" panose="02020603050405020304"/>
              <a:buNone/>
              <a:defRPr sz="2800">
                <a:solidFill>
                  <a:srgbClr val="666666"/>
                </a:solidFill>
                <a:latin typeface="Times New Roman" panose="02020603050405020304"/>
                <a:ea typeface="Times New Roman" panose="02020603050405020304"/>
                <a:cs typeface="Times New Roman" panose="02020603050405020304"/>
                <a:sym typeface="Times New Roman" panose="02020603050405020304"/>
              </a:defRPr>
            </a:lvl1pPr>
            <a:lvl2pPr lvl="1" algn="l">
              <a:lnSpc>
                <a:spcPct val="100000"/>
              </a:lnSpc>
              <a:spcBef>
                <a:spcPts val="0"/>
              </a:spcBef>
              <a:spcAft>
                <a:spcPts val="0"/>
              </a:spcAft>
              <a:buClr>
                <a:srgbClr val="666666"/>
              </a:buClr>
              <a:buSzPts val="3000"/>
              <a:buFont typeface="Times New Roman" panose="02020603050405020304"/>
              <a:buNone/>
              <a:defRPr sz="3000">
                <a:solidFill>
                  <a:srgbClr val="666666"/>
                </a:solidFill>
                <a:latin typeface="Times New Roman" panose="02020603050405020304"/>
                <a:ea typeface="Times New Roman" panose="02020603050405020304"/>
                <a:cs typeface="Times New Roman" panose="02020603050405020304"/>
                <a:sym typeface="Times New Roman" panose="02020603050405020304"/>
              </a:defRPr>
            </a:lvl2pPr>
            <a:lvl3pPr lvl="2" algn="l">
              <a:lnSpc>
                <a:spcPct val="100000"/>
              </a:lnSpc>
              <a:spcBef>
                <a:spcPts val="0"/>
              </a:spcBef>
              <a:spcAft>
                <a:spcPts val="0"/>
              </a:spcAft>
              <a:buClr>
                <a:srgbClr val="666666"/>
              </a:buClr>
              <a:buSzPts val="3000"/>
              <a:buFont typeface="Times New Roman" panose="02020603050405020304"/>
              <a:buNone/>
              <a:defRPr sz="3000">
                <a:solidFill>
                  <a:srgbClr val="666666"/>
                </a:solidFill>
                <a:latin typeface="Times New Roman" panose="02020603050405020304"/>
                <a:ea typeface="Times New Roman" panose="02020603050405020304"/>
                <a:cs typeface="Times New Roman" panose="02020603050405020304"/>
                <a:sym typeface="Times New Roman" panose="02020603050405020304"/>
              </a:defRPr>
            </a:lvl3pPr>
            <a:lvl4pPr lvl="3" algn="l">
              <a:lnSpc>
                <a:spcPct val="100000"/>
              </a:lnSpc>
              <a:spcBef>
                <a:spcPts val="0"/>
              </a:spcBef>
              <a:spcAft>
                <a:spcPts val="0"/>
              </a:spcAft>
              <a:buClr>
                <a:srgbClr val="666666"/>
              </a:buClr>
              <a:buSzPts val="3000"/>
              <a:buFont typeface="Times New Roman" panose="02020603050405020304"/>
              <a:buNone/>
              <a:defRPr sz="3000">
                <a:solidFill>
                  <a:srgbClr val="666666"/>
                </a:solidFill>
                <a:latin typeface="Times New Roman" panose="02020603050405020304"/>
                <a:ea typeface="Times New Roman" panose="02020603050405020304"/>
                <a:cs typeface="Times New Roman" panose="02020603050405020304"/>
                <a:sym typeface="Times New Roman" panose="02020603050405020304"/>
              </a:defRPr>
            </a:lvl4pPr>
            <a:lvl5pPr lvl="4" algn="l">
              <a:lnSpc>
                <a:spcPct val="100000"/>
              </a:lnSpc>
              <a:spcBef>
                <a:spcPts val="0"/>
              </a:spcBef>
              <a:spcAft>
                <a:spcPts val="0"/>
              </a:spcAft>
              <a:buClr>
                <a:srgbClr val="666666"/>
              </a:buClr>
              <a:buSzPts val="3000"/>
              <a:buFont typeface="Times New Roman" panose="02020603050405020304"/>
              <a:buNone/>
              <a:defRPr sz="3000">
                <a:solidFill>
                  <a:srgbClr val="666666"/>
                </a:solidFill>
                <a:latin typeface="Times New Roman" panose="02020603050405020304"/>
                <a:ea typeface="Times New Roman" panose="02020603050405020304"/>
                <a:cs typeface="Times New Roman" panose="02020603050405020304"/>
                <a:sym typeface="Times New Roman" panose="02020603050405020304"/>
              </a:defRPr>
            </a:lvl5pPr>
            <a:lvl6pPr lvl="5" algn="l">
              <a:lnSpc>
                <a:spcPct val="100000"/>
              </a:lnSpc>
              <a:spcBef>
                <a:spcPts val="0"/>
              </a:spcBef>
              <a:spcAft>
                <a:spcPts val="0"/>
              </a:spcAft>
              <a:buClr>
                <a:srgbClr val="666666"/>
              </a:buClr>
              <a:buSzPts val="3000"/>
              <a:buFont typeface="Times New Roman" panose="02020603050405020304"/>
              <a:buNone/>
              <a:defRPr sz="3000">
                <a:solidFill>
                  <a:srgbClr val="666666"/>
                </a:solidFill>
                <a:latin typeface="Times New Roman" panose="02020603050405020304"/>
                <a:ea typeface="Times New Roman" panose="02020603050405020304"/>
                <a:cs typeface="Times New Roman" panose="02020603050405020304"/>
                <a:sym typeface="Times New Roman" panose="02020603050405020304"/>
              </a:defRPr>
            </a:lvl6pPr>
            <a:lvl7pPr lvl="6" algn="l">
              <a:lnSpc>
                <a:spcPct val="100000"/>
              </a:lnSpc>
              <a:spcBef>
                <a:spcPts val="0"/>
              </a:spcBef>
              <a:spcAft>
                <a:spcPts val="0"/>
              </a:spcAft>
              <a:buClr>
                <a:srgbClr val="666666"/>
              </a:buClr>
              <a:buSzPts val="3000"/>
              <a:buFont typeface="Times New Roman" panose="02020603050405020304"/>
              <a:buNone/>
              <a:defRPr sz="3000">
                <a:solidFill>
                  <a:srgbClr val="666666"/>
                </a:solidFill>
                <a:latin typeface="Times New Roman" panose="02020603050405020304"/>
                <a:ea typeface="Times New Roman" panose="02020603050405020304"/>
                <a:cs typeface="Times New Roman" panose="02020603050405020304"/>
                <a:sym typeface="Times New Roman" panose="02020603050405020304"/>
              </a:defRPr>
            </a:lvl7pPr>
            <a:lvl8pPr lvl="7" algn="l">
              <a:lnSpc>
                <a:spcPct val="100000"/>
              </a:lnSpc>
              <a:spcBef>
                <a:spcPts val="0"/>
              </a:spcBef>
              <a:spcAft>
                <a:spcPts val="0"/>
              </a:spcAft>
              <a:buClr>
                <a:srgbClr val="666666"/>
              </a:buClr>
              <a:buSzPts val="3000"/>
              <a:buFont typeface="Times New Roman" panose="02020603050405020304"/>
              <a:buNone/>
              <a:defRPr sz="3000">
                <a:solidFill>
                  <a:srgbClr val="666666"/>
                </a:solidFill>
                <a:latin typeface="Times New Roman" panose="02020603050405020304"/>
                <a:ea typeface="Times New Roman" panose="02020603050405020304"/>
                <a:cs typeface="Times New Roman" panose="02020603050405020304"/>
                <a:sym typeface="Times New Roman" panose="02020603050405020304"/>
              </a:defRPr>
            </a:lvl8pPr>
            <a:lvl9pPr lvl="8" algn="l">
              <a:lnSpc>
                <a:spcPct val="100000"/>
              </a:lnSpc>
              <a:spcBef>
                <a:spcPts val="0"/>
              </a:spcBef>
              <a:spcAft>
                <a:spcPts val="0"/>
              </a:spcAft>
              <a:buClr>
                <a:srgbClr val="666666"/>
              </a:buClr>
              <a:buSzPts val="3000"/>
              <a:buFont typeface="Times New Roman" panose="02020603050405020304"/>
              <a:buNone/>
              <a:defRPr sz="3000">
                <a:solidFill>
                  <a:srgbClr val="666666"/>
                </a:solidFill>
                <a:latin typeface="Times New Roman" panose="02020603050405020304"/>
                <a:ea typeface="Times New Roman" panose="02020603050405020304"/>
                <a:cs typeface="Times New Roman" panose="02020603050405020304"/>
                <a:sym typeface="Times New Roman" panose="02020603050405020304"/>
              </a:defRPr>
            </a:lvl9pPr>
          </a:lstStyle>
          <a:p>
            <a:endParaRPr/>
          </a:p>
        </p:txBody>
      </p:sp>
      <p:sp>
        <p:nvSpPr>
          <p:cNvPr id="21" name="Google Shape;21;p3"/>
          <p:cNvSpPr txBox="1">
            <a:spLocks noGrp="1"/>
          </p:cNvSpPr>
          <p:nvPr>
            <p:ph type="body" idx="1"/>
          </p:nvPr>
        </p:nvSpPr>
        <p:spPr>
          <a:xfrm>
            <a:off x="457200" y="1485450"/>
            <a:ext cx="8229600" cy="4862400"/>
          </a:xfrm>
          <a:prstGeom prst="rect">
            <a:avLst/>
          </a:prstGeom>
          <a:noFill/>
          <a:ln>
            <a:noFill/>
          </a:ln>
        </p:spPr>
        <p:txBody>
          <a:bodyPr spcFirstLastPara="1" wrap="square" lIns="91425" tIns="91425" rIns="91425" bIns="91425" anchor="t" anchorCtr="0"/>
          <a:lstStyle>
            <a:lvl1pPr marL="457200" lvl="0" indent="-228600" algn="l">
              <a:lnSpc>
                <a:spcPct val="115000"/>
              </a:lnSpc>
              <a:spcBef>
                <a:spcPts val="0"/>
              </a:spcBef>
              <a:spcAft>
                <a:spcPts val="0"/>
              </a:spcAft>
              <a:buClr>
                <a:srgbClr val="000000"/>
              </a:buClr>
              <a:buSzPts val="2600"/>
              <a:buFont typeface="Times New Roman" panose="02020603050405020304"/>
              <a:buNone/>
              <a:defRPr sz="2600">
                <a:solidFill>
                  <a:srgbClr val="000000"/>
                </a:solidFill>
                <a:latin typeface="Times New Roman" panose="02020603050405020304"/>
                <a:ea typeface="Times New Roman" panose="02020603050405020304"/>
                <a:cs typeface="Times New Roman" panose="02020603050405020304"/>
                <a:sym typeface="Times New Roman" panose="02020603050405020304"/>
              </a:defRPr>
            </a:lvl1pPr>
            <a:lvl2pPr marL="914400" lvl="1" indent="-228600" algn="l">
              <a:lnSpc>
                <a:spcPct val="115000"/>
              </a:lnSpc>
              <a:spcBef>
                <a:spcPts val="0"/>
              </a:spcBef>
              <a:spcAft>
                <a:spcPts val="0"/>
              </a:spcAft>
              <a:buClr>
                <a:srgbClr val="000000"/>
              </a:buClr>
              <a:buSzPts val="2400"/>
              <a:buFont typeface="Times New Roman" panose="02020603050405020304"/>
              <a:buNone/>
              <a:defRPr>
                <a:solidFill>
                  <a:srgbClr val="000000"/>
                </a:solidFill>
                <a:latin typeface="Times New Roman" panose="02020603050405020304"/>
                <a:ea typeface="Times New Roman" panose="02020603050405020304"/>
                <a:cs typeface="Times New Roman" panose="02020603050405020304"/>
                <a:sym typeface="Times New Roman" panose="02020603050405020304"/>
              </a:defRPr>
            </a:lvl2pPr>
            <a:lvl3pPr marL="1371600" lvl="2" indent="-228600" algn="l">
              <a:lnSpc>
                <a:spcPct val="100000"/>
              </a:lnSpc>
              <a:spcBef>
                <a:spcPts val="0"/>
              </a:spcBef>
              <a:spcAft>
                <a:spcPts val="0"/>
              </a:spcAft>
              <a:buClr>
                <a:srgbClr val="000000"/>
              </a:buClr>
              <a:buSzPts val="2200"/>
              <a:buFont typeface="Times New Roman" panose="02020603050405020304"/>
              <a:buNone/>
              <a:defRPr sz="2200">
                <a:solidFill>
                  <a:srgbClr val="000000"/>
                </a:solidFill>
                <a:latin typeface="Times New Roman" panose="02020603050405020304"/>
                <a:ea typeface="Times New Roman" panose="02020603050405020304"/>
                <a:cs typeface="Times New Roman" panose="02020603050405020304"/>
                <a:sym typeface="Times New Roman" panose="02020603050405020304"/>
              </a:defRPr>
            </a:lvl3pPr>
            <a:lvl4pPr marL="1828800" lvl="3" indent="-228600" algn="l">
              <a:lnSpc>
                <a:spcPct val="100000"/>
              </a:lnSpc>
              <a:spcBef>
                <a:spcPts val="0"/>
              </a:spcBef>
              <a:spcAft>
                <a:spcPts val="0"/>
              </a:spcAft>
              <a:buClr>
                <a:srgbClr val="000000"/>
              </a:buClr>
              <a:buSzPts val="1800"/>
              <a:buFont typeface="Arial" panose="020B0604020202020204"/>
              <a:buNone/>
              <a:defRPr>
                <a:solidFill>
                  <a:srgbClr val="000000"/>
                </a:solidFill>
              </a:defRPr>
            </a:lvl4pPr>
            <a:lvl5pPr marL="2286000" lvl="4" indent="-228600" algn="l">
              <a:lnSpc>
                <a:spcPct val="100000"/>
              </a:lnSpc>
              <a:spcBef>
                <a:spcPts val="0"/>
              </a:spcBef>
              <a:spcAft>
                <a:spcPts val="0"/>
              </a:spcAft>
              <a:buClr>
                <a:srgbClr val="000000"/>
              </a:buClr>
              <a:buSzPts val="1800"/>
              <a:buFont typeface="Arial" panose="020B0604020202020204"/>
              <a:buNone/>
              <a:defRPr>
                <a:solidFill>
                  <a:srgbClr val="000000"/>
                </a:solidFill>
              </a:defRPr>
            </a:lvl5pPr>
            <a:lvl6pPr marL="2743200" lvl="5" indent="-228600" algn="l">
              <a:lnSpc>
                <a:spcPct val="100000"/>
              </a:lnSpc>
              <a:spcBef>
                <a:spcPts val="0"/>
              </a:spcBef>
              <a:spcAft>
                <a:spcPts val="0"/>
              </a:spcAft>
              <a:buClr>
                <a:srgbClr val="000000"/>
              </a:buClr>
              <a:buSzPts val="1800"/>
              <a:buFont typeface="Arial" panose="020B0604020202020204"/>
              <a:buNone/>
              <a:defRPr>
                <a:solidFill>
                  <a:srgbClr val="000000"/>
                </a:solidFill>
              </a:defRPr>
            </a:lvl6pPr>
            <a:lvl7pPr marL="3200400" lvl="6" indent="-228600" algn="l">
              <a:lnSpc>
                <a:spcPct val="100000"/>
              </a:lnSpc>
              <a:spcBef>
                <a:spcPts val="0"/>
              </a:spcBef>
              <a:spcAft>
                <a:spcPts val="0"/>
              </a:spcAft>
              <a:buClr>
                <a:srgbClr val="000000"/>
              </a:buClr>
              <a:buSzPts val="1800"/>
              <a:buFont typeface="Arial" panose="020B0604020202020204"/>
              <a:buNone/>
              <a:defRPr>
                <a:solidFill>
                  <a:srgbClr val="000000"/>
                </a:solidFill>
              </a:defRPr>
            </a:lvl7pPr>
            <a:lvl8pPr marL="3657600" lvl="7" indent="-228600" algn="l">
              <a:lnSpc>
                <a:spcPct val="100000"/>
              </a:lnSpc>
              <a:spcBef>
                <a:spcPts val="0"/>
              </a:spcBef>
              <a:spcAft>
                <a:spcPts val="0"/>
              </a:spcAft>
              <a:buClr>
                <a:srgbClr val="000000"/>
              </a:buClr>
              <a:buSzPts val="1800"/>
              <a:buFont typeface="Arial" panose="020B0604020202020204"/>
              <a:buNone/>
              <a:defRPr>
                <a:solidFill>
                  <a:srgbClr val="000000"/>
                </a:solidFill>
              </a:defRPr>
            </a:lvl8pPr>
            <a:lvl9pPr marL="4114800" lvl="8" indent="-228600" algn="l">
              <a:lnSpc>
                <a:spcPct val="100000"/>
              </a:lnSpc>
              <a:spcBef>
                <a:spcPts val="0"/>
              </a:spcBef>
              <a:spcAft>
                <a:spcPts val="0"/>
              </a:spcAft>
              <a:buClr>
                <a:srgbClr val="000000"/>
              </a:buClr>
              <a:buSzPts val="1800"/>
              <a:buFont typeface="Arial" panose="020B0604020202020204"/>
              <a:buNone/>
              <a:defRPr>
                <a:solidFill>
                  <a:srgbClr val="000000"/>
                </a:solidFill>
              </a:defRPr>
            </a:lvl9pPr>
          </a:lstStyle>
          <a:p>
            <a:endParaRPr/>
          </a:p>
        </p:txBody>
      </p:sp>
      <p:sp>
        <p:nvSpPr>
          <p:cNvPr id="22" name="Google Shape;22;p3"/>
          <p:cNvSpPr/>
          <p:nvPr/>
        </p:nvSpPr>
        <p:spPr>
          <a:xfrm>
            <a:off x="-11025" y="6347774"/>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 name="Google Shape;23;p3"/>
          <p:cNvSpPr txBox="1"/>
          <p:nvPr/>
        </p:nvSpPr>
        <p:spPr>
          <a:xfrm>
            <a:off x="3343200" y="6431139"/>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panose="02040502050405020303"/>
              <a:buNone/>
            </a:pPr>
            <a:r>
              <a:rPr lang="en-IN" sz="1400" b="0" i="0" u="none" strike="noStrike" cap="none">
                <a:solidFill>
                  <a:srgbClr val="FFFFFF"/>
                </a:solidFill>
                <a:latin typeface="Georgia" panose="02040502050405020303"/>
                <a:ea typeface="Georgia" panose="02040502050405020303"/>
                <a:cs typeface="Georgia" panose="02040502050405020303"/>
                <a:sym typeface="Georgia" panose="02040502050405020303"/>
              </a:rPr>
              <a:t>Excellence and Service</a:t>
            </a:r>
            <a:endParaRPr sz="1400" b="0" i="0" u="none" strike="noStrike" cap="none">
              <a:solidFill>
                <a:srgbClr val="FFFFFF"/>
              </a:solidFill>
              <a:latin typeface="Georgia" panose="02040502050405020303"/>
              <a:ea typeface="Georgia" panose="02040502050405020303"/>
              <a:cs typeface="Georgia" panose="02040502050405020303"/>
              <a:sym typeface="Georgia" panose="02040502050405020303"/>
            </a:endParaRPr>
          </a:p>
        </p:txBody>
      </p:sp>
      <p:sp>
        <p:nvSpPr>
          <p:cNvPr id="24" name="Google Shape;24;p3"/>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 name="Google Shape;25;p3"/>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 name="Google Shape;26;p3"/>
          <p:cNvSpPr txBox="1"/>
          <p:nvPr/>
        </p:nvSpPr>
        <p:spPr>
          <a:xfrm>
            <a:off x="6945800" y="288575"/>
            <a:ext cx="199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20000"/>
              </a:lnSpc>
              <a:spcBef>
                <a:spcPts val="0"/>
              </a:spcBef>
              <a:spcAft>
                <a:spcPts val="0"/>
              </a:spcAft>
              <a:buClr>
                <a:srgbClr val="FFFFFF"/>
              </a:buClr>
              <a:buSzPts val="1400"/>
              <a:buFont typeface="Georgia" panose="02040502050405020303"/>
              <a:buNone/>
            </a:pPr>
            <a:r>
              <a:rPr lang="en-IN" sz="1400" b="0" i="0" u="none" strike="noStrike" cap="none">
                <a:solidFill>
                  <a:srgbClr val="FFFFFF"/>
                </a:solidFill>
                <a:latin typeface="Georgia" panose="02040502050405020303"/>
                <a:ea typeface="Georgia" panose="02040502050405020303"/>
                <a:cs typeface="Georgia" panose="02040502050405020303"/>
                <a:sym typeface="Georgia" panose="02040502050405020303"/>
              </a:rPr>
              <a:t>Christ University</a:t>
            </a:r>
            <a:endParaRPr sz="1400" b="0" i="0" u="none" strike="noStrike" cap="none">
              <a:solidFill>
                <a:srgbClr val="FFFFFF"/>
              </a:solidFill>
              <a:latin typeface="Georgia" panose="02040502050405020303"/>
              <a:ea typeface="Georgia" panose="02040502050405020303"/>
              <a:cs typeface="Georgia" panose="02040502050405020303"/>
              <a:sym typeface="Georgia" panose="02040502050405020303"/>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457200" y="614974"/>
            <a:ext cx="8229600" cy="723900"/>
          </a:xfrm>
          <a:prstGeom prst="rect">
            <a:avLst/>
          </a:prstGeom>
          <a:noFill/>
          <a:ln>
            <a:noFill/>
          </a:ln>
        </p:spPr>
        <p:txBody>
          <a:bodyPr spcFirstLastPara="1" wrap="square" lIns="91425" tIns="91425" rIns="91425" bIns="91425" anchor="b" anchorCtr="0"/>
          <a:lstStyle>
            <a:lvl1pPr lvl="0" algn="l">
              <a:lnSpc>
                <a:spcPct val="100000"/>
              </a:lnSpc>
              <a:spcBef>
                <a:spcPts val="0"/>
              </a:spcBef>
              <a:spcAft>
                <a:spcPts val="0"/>
              </a:spcAft>
              <a:buClr>
                <a:srgbClr val="434343"/>
              </a:buClr>
              <a:buSzPts val="2800"/>
              <a:buFont typeface="Times New Roman" panose="02020603050405020304"/>
              <a:buNone/>
              <a:defRPr sz="2800">
                <a:solidFill>
                  <a:srgbClr val="434343"/>
                </a:solidFill>
                <a:latin typeface="Times New Roman" panose="02020603050405020304"/>
                <a:ea typeface="Times New Roman" panose="02020603050405020304"/>
                <a:cs typeface="Times New Roman" panose="02020603050405020304"/>
                <a:sym typeface="Times New Roman" panose="02020603050405020304"/>
              </a:defRPr>
            </a:lvl1pPr>
            <a:lvl2pPr lvl="1" algn="l">
              <a:lnSpc>
                <a:spcPct val="100000"/>
              </a:lnSpc>
              <a:spcBef>
                <a:spcPts val="0"/>
              </a:spcBef>
              <a:spcAft>
                <a:spcPts val="0"/>
              </a:spcAft>
              <a:buSzPts val="3000"/>
              <a:buFont typeface="Gentium Book Basic" panose="02000503060000020004"/>
              <a:buNone/>
              <a:defRPr sz="3000">
                <a:latin typeface="Gentium Book Basic" panose="02000503060000020004"/>
                <a:ea typeface="Gentium Book Basic" panose="02000503060000020004"/>
                <a:cs typeface="Gentium Book Basic" panose="02000503060000020004"/>
                <a:sym typeface="Gentium Book Basic" panose="02000503060000020004"/>
              </a:defRPr>
            </a:lvl2pPr>
            <a:lvl3pPr lvl="2" algn="l">
              <a:lnSpc>
                <a:spcPct val="100000"/>
              </a:lnSpc>
              <a:spcBef>
                <a:spcPts val="0"/>
              </a:spcBef>
              <a:spcAft>
                <a:spcPts val="0"/>
              </a:spcAft>
              <a:buSzPts val="3000"/>
              <a:buFont typeface="Gentium Book Basic" panose="02000503060000020004"/>
              <a:buNone/>
              <a:defRPr sz="3000">
                <a:latin typeface="Gentium Book Basic" panose="02000503060000020004"/>
                <a:ea typeface="Gentium Book Basic" panose="02000503060000020004"/>
                <a:cs typeface="Gentium Book Basic" panose="02000503060000020004"/>
                <a:sym typeface="Gentium Book Basic" panose="02000503060000020004"/>
              </a:defRPr>
            </a:lvl3pPr>
            <a:lvl4pPr lvl="3" algn="l">
              <a:lnSpc>
                <a:spcPct val="100000"/>
              </a:lnSpc>
              <a:spcBef>
                <a:spcPts val="0"/>
              </a:spcBef>
              <a:spcAft>
                <a:spcPts val="0"/>
              </a:spcAft>
              <a:buSzPts val="3000"/>
              <a:buFont typeface="Gentium Book Basic" panose="02000503060000020004"/>
              <a:buNone/>
              <a:defRPr sz="3000">
                <a:latin typeface="Gentium Book Basic" panose="02000503060000020004"/>
                <a:ea typeface="Gentium Book Basic" panose="02000503060000020004"/>
                <a:cs typeface="Gentium Book Basic" panose="02000503060000020004"/>
                <a:sym typeface="Gentium Book Basic" panose="02000503060000020004"/>
              </a:defRPr>
            </a:lvl4pPr>
            <a:lvl5pPr lvl="4" algn="l">
              <a:lnSpc>
                <a:spcPct val="100000"/>
              </a:lnSpc>
              <a:spcBef>
                <a:spcPts val="0"/>
              </a:spcBef>
              <a:spcAft>
                <a:spcPts val="0"/>
              </a:spcAft>
              <a:buSzPts val="3000"/>
              <a:buFont typeface="Gentium Book Basic" panose="02000503060000020004"/>
              <a:buNone/>
              <a:defRPr sz="3000">
                <a:latin typeface="Gentium Book Basic" panose="02000503060000020004"/>
                <a:ea typeface="Gentium Book Basic" panose="02000503060000020004"/>
                <a:cs typeface="Gentium Book Basic" panose="02000503060000020004"/>
                <a:sym typeface="Gentium Book Basic" panose="02000503060000020004"/>
              </a:defRPr>
            </a:lvl5pPr>
            <a:lvl6pPr lvl="5" algn="l">
              <a:lnSpc>
                <a:spcPct val="100000"/>
              </a:lnSpc>
              <a:spcBef>
                <a:spcPts val="0"/>
              </a:spcBef>
              <a:spcAft>
                <a:spcPts val="0"/>
              </a:spcAft>
              <a:buSzPts val="3000"/>
              <a:buFont typeface="Gentium Book Basic" panose="02000503060000020004"/>
              <a:buNone/>
              <a:defRPr sz="3000">
                <a:latin typeface="Gentium Book Basic" panose="02000503060000020004"/>
                <a:ea typeface="Gentium Book Basic" panose="02000503060000020004"/>
                <a:cs typeface="Gentium Book Basic" panose="02000503060000020004"/>
                <a:sym typeface="Gentium Book Basic" panose="02000503060000020004"/>
              </a:defRPr>
            </a:lvl6pPr>
            <a:lvl7pPr lvl="6" algn="l">
              <a:lnSpc>
                <a:spcPct val="100000"/>
              </a:lnSpc>
              <a:spcBef>
                <a:spcPts val="0"/>
              </a:spcBef>
              <a:spcAft>
                <a:spcPts val="0"/>
              </a:spcAft>
              <a:buSzPts val="3000"/>
              <a:buFont typeface="Gentium Book Basic" panose="02000503060000020004"/>
              <a:buNone/>
              <a:defRPr sz="3000">
                <a:latin typeface="Gentium Book Basic" panose="02000503060000020004"/>
                <a:ea typeface="Gentium Book Basic" panose="02000503060000020004"/>
                <a:cs typeface="Gentium Book Basic" panose="02000503060000020004"/>
                <a:sym typeface="Gentium Book Basic" panose="02000503060000020004"/>
              </a:defRPr>
            </a:lvl7pPr>
            <a:lvl8pPr lvl="7" algn="l">
              <a:lnSpc>
                <a:spcPct val="100000"/>
              </a:lnSpc>
              <a:spcBef>
                <a:spcPts val="0"/>
              </a:spcBef>
              <a:spcAft>
                <a:spcPts val="0"/>
              </a:spcAft>
              <a:buSzPts val="3000"/>
              <a:buFont typeface="Gentium Book Basic" panose="02000503060000020004"/>
              <a:buNone/>
              <a:defRPr sz="3000">
                <a:latin typeface="Gentium Book Basic" panose="02000503060000020004"/>
                <a:ea typeface="Gentium Book Basic" panose="02000503060000020004"/>
                <a:cs typeface="Gentium Book Basic" panose="02000503060000020004"/>
                <a:sym typeface="Gentium Book Basic" panose="02000503060000020004"/>
              </a:defRPr>
            </a:lvl8pPr>
            <a:lvl9pPr lvl="8" algn="l">
              <a:lnSpc>
                <a:spcPct val="100000"/>
              </a:lnSpc>
              <a:spcBef>
                <a:spcPts val="0"/>
              </a:spcBef>
              <a:spcAft>
                <a:spcPts val="0"/>
              </a:spcAft>
              <a:buSzPts val="3000"/>
              <a:buFont typeface="Gentium Book Basic" panose="02000503060000020004"/>
              <a:buNone/>
              <a:defRPr sz="3000">
                <a:latin typeface="Gentium Book Basic" panose="02000503060000020004"/>
                <a:ea typeface="Gentium Book Basic" panose="02000503060000020004"/>
                <a:cs typeface="Gentium Book Basic" panose="02000503060000020004"/>
                <a:sym typeface="Gentium Book Basic" panose="02000503060000020004"/>
              </a:defRPr>
            </a:lvl9pPr>
          </a:lstStyle>
          <a:p>
            <a:endParaRPr/>
          </a:p>
        </p:txBody>
      </p:sp>
      <p:sp>
        <p:nvSpPr>
          <p:cNvPr id="29" name="Google Shape;29;p4"/>
          <p:cNvSpPr txBox="1">
            <a:spLocks noGrp="1"/>
          </p:cNvSpPr>
          <p:nvPr>
            <p:ph type="body" idx="1"/>
          </p:nvPr>
        </p:nvSpPr>
        <p:spPr>
          <a:xfrm>
            <a:off x="457200" y="1600200"/>
            <a:ext cx="3994500" cy="4747500"/>
          </a:xfrm>
          <a:prstGeom prst="rect">
            <a:avLst/>
          </a:prstGeom>
          <a:noFill/>
          <a:ln>
            <a:noFill/>
          </a:ln>
        </p:spPr>
        <p:txBody>
          <a:bodyPr spcFirstLastPara="1" wrap="square" lIns="91425" tIns="91425" rIns="91425" bIns="91425" anchor="t" anchorCtr="0"/>
          <a:lstStyle>
            <a:lvl1pPr marL="457200" lvl="0" indent="-228600" algn="l">
              <a:lnSpc>
                <a:spcPct val="100000"/>
              </a:lnSpc>
              <a:spcBef>
                <a:spcPts val="0"/>
              </a:spcBef>
              <a:spcAft>
                <a:spcPts val="0"/>
              </a:spcAft>
              <a:buSzPts val="2600"/>
              <a:buFont typeface="Times New Roman" panose="02020603050405020304"/>
              <a:buNone/>
              <a:defRPr sz="2600">
                <a:latin typeface="Times New Roman" panose="02020603050405020304"/>
                <a:ea typeface="Times New Roman" panose="02020603050405020304"/>
                <a:cs typeface="Times New Roman" panose="02020603050405020304"/>
                <a:sym typeface="Times New Roman" panose="02020603050405020304"/>
              </a:defRPr>
            </a:lvl1pPr>
            <a:lvl2pPr marL="914400" lvl="1" indent="-228600" algn="l">
              <a:lnSpc>
                <a:spcPct val="100000"/>
              </a:lnSpc>
              <a:spcBef>
                <a:spcPts val="0"/>
              </a:spcBef>
              <a:spcAft>
                <a:spcPts val="0"/>
              </a:spcAft>
              <a:buSzPts val="2400"/>
              <a:buFont typeface="Times New Roman" panose="02020603050405020304"/>
              <a:buNone/>
              <a:defRPr>
                <a:latin typeface="Times New Roman" panose="02020603050405020304"/>
                <a:ea typeface="Times New Roman" panose="02020603050405020304"/>
                <a:cs typeface="Times New Roman" panose="02020603050405020304"/>
                <a:sym typeface="Times New Roman" panose="02020603050405020304"/>
              </a:defRPr>
            </a:lvl2pPr>
            <a:lvl3pPr marL="1371600" lvl="2" indent="-228600" algn="l">
              <a:lnSpc>
                <a:spcPct val="100000"/>
              </a:lnSpc>
              <a:spcBef>
                <a:spcPts val="0"/>
              </a:spcBef>
              <a:spcAft>
                <a:spcPts val="0"/>
              </a:spcAft>
              <a:buSzPts val="2200"/>
              <a:buFont typeface="Times New Roman" panose="02020603050405020304"/>
              <a:buNone/>
              <a:defRPr sz="2200">
                <a:latin typeface="Times New Roman" panose="02020603050405020304"/>
                <a:ea typeface="Times New Roman" panose="02020603050405020304"/>
                <a:cs typeface="Times New Roman" panose="02020603050405020304"/>
                <a:sym typeface="Times New Roman" panose="02020603050405020304"/>
              </a:defRPr>
            </a:lvl3pPr>
            <a:lvl4pPr marL="1828800" lvl="3" indent="-228600" algn="l">
              <a:lnSpc>
                <a:spcPct val="100000"/>
              </a:lnSpc>
              <a:spcBef>
                <a:spcPts val="0"/>
              </a:spcBef>
              <a:spcAft>
                <a:spcPts val="0"/>
              </a:spcAft>
              <a:buSzPts val="1800"/>
              <a:buFont typeface="Arial" panose="020B0604020202020204"/>
              <a:buNone/>
              <a:defRPr/>
            </a:lvl4pPr>
            <a:lvl5pPr marL="2286000" lvl="4" indent="-228600" algn="l">
              <a:lnSpc>
                <a:spcPct val="100000"/>
              </a:lnSpc>
              <a:spcBef>
                <a:spcPts val="0"/>
              </a:spcBef>
              <a:spcAft>
                <a:spcPts val="0"/>
              </a:spcAft>
              <a:buSzPts val="1800"/>
              <a:buFont typeface="Arial" panose="020B0604020202020204"/>
              <a:buNone/>
              <a:defRPr/>
            </a:lvl5pPr>
            <a:lvl6pPr marL="2743200" lvl="5" indent="-228600" algn="l">
              <a:lnSpc>
                <a:spcPct val="100000"/>
              </a:lnSpc>
              <a:spcBef>
                <a:spcPts val="0"/>
              </a:spcBef>
              <a:spcAft>
                <a:spcPts val="0"/>
              </a:spcAft>
              <a:buSzPts val="1800"/>
              <a:buFont typeface="Arial" panose="020B0604020202020204"/>
              <a:buNone/>
              <a:defRPr/>
            </a:lvl6pPr>
            <a:lvl7pPr marL="3200400" lvl="6" indent="-228600" algn="l">
              <a:lnSpc>
                <a:spcPct val="100000"/>
              </a:lnSpc>
              <a:spcBef>
                <a:spcPts val="0"/>
              </a:spcBef>
              <a:spcAft>
                <a:spcPts val="0"/>
              </a:spcAft>
              <a:buSzPts val="1800"/>
              <a:buFont typeface="Arial" panose="020B0604020202020204"/>
              <a:buNone/>
              <a:defRPr/>
            </a:lvl7pPr>
            <a:lvl8pPr marL="3657600" lvl="7" indent="-228600" algn="l">
              <a:lnSpc>
                <a:spcPct val="100000"/>
              </a:lnSpc>
              <a:spcBef>
                <a:spcPts val="0"/>
              </a:spcBef>
              <a:spcAft>
                <a:spcPts val="0"/>
              </a:spcAft>
              <a:buSzPts val="1800"/>
              <a:buFont typeface="Arial" panose="020B0604020202020204"/>
              <a:buNone/>
              <a:defRPr/>
            </a:lvl8pPr>
            <a:lvl9pPr marL="4114800" lvl="8" indent="-228600" algn="l">
              <a:lnSpc>
                <a:spcPct val="100000"/>
              </a:lnSpc>
              <a:spcBef>
                <a:spcPts val="0"/>
              </a:spcBef>
              <a:spcAft>
                <a:spcPts val="0"/>
              </a:spcAft>
              <a:buSzPts val="1800"/>
              <a:buFont typeface="Arial" panose="020B0604020202020204"/>
              <a:buNone/>
              <a:defRPr/>
            </a:lvl9pPr>
          </a:lstStyle>
          <a:p>
            <a:endParaRPr/>
          </a:p>
        </p:txBody>
      </p:sp>
      <p:sp>
        <p:nvSpPr>
          <p:cNvPr id="30" name="Google Shape;30;p4"/>
          <p:cNvSpPr txBox="1">
            <a:spLocks noGrp="1"/>
          </p:cNvSpPr>
          <p:nvPr>
            <p:ph type="body" idx="2"/>
          </p:nvPr>
        </p:nvSpPr>
        <p:spPr>
          <a:xfrm>
            <a:off x="4692275" y="1600200"/>
            <a:ext cx="3994500" cy="4747500"/>
          </a:xfrm>
          <a:prstGeom prst="rect">
            <a:avLst/>
          </a:prstGeom>
          <a:noFill/>
          <a:ln>
            <a:noFill/>
          </a:ln>
        </p:spPr>
        <p:txBody>
          <a:bodyPr spcFirstLastPara="1" wrap="square" lIns="91425" tIns="91425" rIns="91425" bIns="91425" anchor="t" anchorCtr="0"/>
          <a:lstStyle>
            <a:lvl1pPr marL="457200" lvl="0" indent="-228600" algn="l">
              <a:lnSpc>
                <a:spcPct val="100000"/>
              </a:lnSpc>
              <a:spcBef>
                <a:spcPts val="0"/>
              </a:spcBef>
              <a:spcAft>
                <a:spcPts val="0"/>
              </a:spcAft>
              <a:buSzPts val="2600"/>
              <a:buFont typeface="Times New Roman" panose="02020603050405020304"/>
              <a:buNone/>
              <a:defRPr sz="2600">
                <a:latin typeface="Times New Roman" panose="02020603050405020304"/>
                <a:ea typeface="Times New Roman" panose="02020603050405020304"/>
                <a:cs typeface="Times New Roman" panose="02020603050405020304"/>
                <a:sym typeface="Times New Roman" panose="02020603050405020304"/>
              </a:defRPr>
            </a:lvl1pPr>
            <a:lvl2pPr marL="914400" lvl="1" indent="-228600" algn="l">
              <a:lnSpc>
                <a:spcPct val="100000"/>
              </a:lnSpc>
              <a:spcBef>
                <a:spcPts val="0"/>
              </a:spcBef>
              <a:spcAft>
                <a:spcPts val="0"/>
              </a:spcAft>
              <a:buSzPts val="2400"/>
              <a:buFont typeface="Times New Roman" panose="02020603050405020304"/>
              <a:buNone/>
              <a:defRPr>
                <a:latin typeface="Times New Roman" panose="02020603050405020304"/>
                <a:ea typeface="Times New Roman" panose="02020603050405020304"/>
                <a:cs typeface="Times New Roman" panose="02020603050405020304"/>
                <a:sym typeface="Times New Roman" panose="02020603050405020304"/>
              </a:defRPr>
            </a:lvl2pPr>
            <a:lvl3pPr marL="1371600" lvl="2" indent="-228600" algn="l">
              <a:lnSpc>
                <a:spcPct val="100000"/>
              </a:lnSpc>
              <a:spcBef>
                <a:spcPts val="0"/>
              </a:spcBef>
              <a:spcAft>
                <a:spcPts val="0"/>
              </a:spcAft>
              <a:buSzPts val="2200"/>
              <a:buFont typeface="Times New Roman" panose="02020603050405020304"/>
              <a:buNone/>
              <a:defRPr sz="2200">
                <a:latin typeface="Times New Roman" panose="02020603050405020304"/>
                <a:ea typeface="Times New Roman" panose="02020603050405020304"/>
                <a:cs typeface="Times New Roman" panose="02020603050405020304"/>
                <a:sym typeface="Times New Roman" panose="02020603050405020304"/>
              </a:defRPr>
            </a:lvl3pPr>
            <a:lvl4pPr marL="1828800" lvl="3" indent="-228600" algn="l">
              <a:lnSpc>
                <a:spcPct val="100000"/>
              </a:lnSpc>
              <a:spcBef>
                <a:spcPts val="0"/>
              </a:spcBef>
              <a:spcAft>
                <a:spcPts val="0"/>
              </a:spcAft>
              <a:buSzPts val="1800"/>
              <a:buFont typeface="Arial" panose="020B0604020202020204"/>
              <a:buNone/>
              <a:defRPr/>
            </a:lvl4pPr>
            <a:lvl5pPr marL="2286000" lvl="4" indent="-228600" algn="l">
              <a:lnSpc>
                <a:spcPct val="100000"/>
              </a:lnSpc>
              <a:spcBef>
                <a:spcPts val="0"/>
              </a:spcBef>
              <a:spcAft>
                <a:spcPts val="0"/>
              </a:spcAft>
              <a:buSzPts val="1800"/>
              <a:buFont typeface="Arial" panose="020B0604020202020204"/>
              <a:buNone/>
              <a:defRPr/>
            </a:lvl5pPr>
            <a:lvl6pPr marL="2743200" lvl="5" indent="-228600" algn="l">
              <a:lnSpc>
                <a:spcPct val="100000"/>
              </a:lnSpc>
              <a:spcBef>
                <a:spcPts val="0"/>
              </a:spcBef>
              <a:spcAft>
                <a:spcPts val="0"/>
              </a:spcAft>
              <a:buSzPts val="1800"/>
              <a:buFont typeface="Arial" panose="020B0604020202020204"/>
              <a:buNone/>
              <a:defRPr/>
            </a:lvl6pPr>
            <a:lvl7pPr marL="3200400" lvl="6" indent="-228600" algn="l">
              <a:lnSpc>
                <a:spcPct val="100000"/>
              </a:lnSpc>
              <a:spcBef>
                <a:spcPts val="0"/>
              </a:spcBef>
              <a:spcAft>
                <a:spcPts val="0"/>
              </a:spcAft>
              <a:buSzPts val="1800"/>
              <a:buFont typeface="Arial" panose="020B0604020202020204"/>
              <a:buNone/>
              <a:defRPr/>
            </a:lvl7pPr>
            <a:lvl8pPr marL="3657600" lvl="7" indent="-228600" algn="l">
              <a:lnSpc>
                <a:spcPct val="100000"/>
              </a:lnSpc>
              <a:spcBef>
                <a:spcPts val="0"/>
              </a:spcBef>
              <a:spcAft>
                <a:spcPts val="0"/>
              </a:spcAft>
              <a:buSzPts val="1800"/>
              <a:buFont typeface="Arial" panose="020B0604020202020204"/>
              <a:buNone/>
              <a:defRPr/>
            </a:lvl8pPr>
            <a:lvl9pPr marL="4114800" lvl="8" indent="-228600" algn="l">
              <a:lnSpc>
                <a:spcPct val="100000"/>
              </a:lnSpc>
              <a:spcBef>
                <a:spcPts val="0"/>
              </a:spcBef>
              <a:spcAft>
                <a:spcPts val="0"/>
              </a:spcAft>
              <a:buSzPts val="1800"/>
              <a:buFont typeface="Arial" panose="020B0604020202020204"/>
              <a:buNone/>
              <a:defRPr/>
            </a:lvl9pPr>
          </a:lstStyle>
          <a:p>
            <a:endParaRPr/>
          </a:p>
        </p:txBody>
      </p:sp>
      <p:sp>
        <p:nvSpPr>
          <p:cNvPr id="31" name="Google Shape;31;p4"/>
          <p:cNvSpPr txBox="1">
            <a:spLocks noGrp="1"/>
          </p:cNvSpPr>
          <p:nvPr>
            <p:ph type="sldNum" idx="12"/>
          </p:nvPr>
        </p:nvSpPr>
        <p:spPr>
          <a:xfrm>
            <a:off x="8556791" y="6333134"/>
            <a:ext cx="548699" cy="524699"/>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l">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l">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l">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l">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l">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l">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l">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l">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fld id="{00000000-1234-1234-1234-123412341234}" type="slidenum">
              <a:rPr lang="en-IN"/>
              <a:t>‹#›</a:t>
            </a:fld>
            <a:endParaRPr lang="en-IN"/>
          </a:p>
        </p:txBody>
      </p:sp>
      <p:sp>
        <p:nvSpPr>
          <p:cNvPr id="32" name="Google Shape;32;p4"/>
          <p:cNvSpPr/>
          <p:nvPr/>
        </p:nvSpPr>
        <p:spPr>
          <a:xfrm>
            <a:off x="-11025" y="6347774"/>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3" name="Google Shape;33;p4"/>
          <p:cNvSpPr txBox="1"/>
          <p:nvPr/>
        </p:nvSpPr>
        <p:spPr>
          <a:xfrm>
            <a:off x="3343200" y="6431139"/>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panose="02040502050405020303"/>
              <a:buNone/>
            </a:pPr>
            <a:r>
              <a:rPr lang="en-IN" sz="1400" b="0" i="0" u="none" strike="noStrike" cap="none">
                <a:solidFill>
                  <a:srgbClr val="FFFFFF"/>
                </a:solidFill>
                <a:latin typeface="Georgia" panose="02040502050405020303"/>
                <a:ea typeface="Georgia" panose="02040502050405020303"/>
                <a:cs typeface="Georgia" panose="02040502050405020303"/>
                <a:sym typeface="Georgia" panose="02040502050405020303"/>
              </a:rPr>
              <a:t>Excellence and Service</a:t>
            </a:r>
            <a:endParaRPr sz="1400" b="0" i="0" u="none" strike="noStrike" cap="none">
              <a:solidFill>
                <a:srgbClr val="FFFFFF"/>
              </a:solidFill>
              <a:latin typeface="Georgia" panose="02040502050405020303"/>
              <a:ea typeface="Georgia" panose="02040502050405020303"/>
              <a:cs typeface="Georgia" panose="02040502050405020303"/>
              <a:sym typeface="Georgia" panose="02040502050405020303"/>
            </a:endParaRPr>
          </a:p>
        </p:txBody>
      </p:sp>
      <p:sp>
        <p:nvSpPr>
          <p:cNvPr id="34" name="Google Shape;34;p4"/>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5" name="Google Shape;35;p4"/>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6" name="Google Shape;36;p4"/>
          <p:cNvSpPr txBox="1"/>
          <p:nvPr/>
        </p:nvSpPr>
        <p:spPr>
          <a:xfrm>
            <a:off x="6945800" y="288575"/>
            <a:ext cx="199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20000"/>
              </a:lnSpc>
              <a:spcBef>
                <a:spcPts val="0"/>
              </a:spcBef>
              <a:spcAft>
                <a:spcPts val="0"/>
              </a:spcAft>
              <a:buClr>
                <a:srgbClr val="FFFFFF"/>
              </a:buClr>
              <a:buSzPts val="1400"/>
              <a:buFont typeface="Georgia" panose="02040502050405020303"/>
              <a:buNone/>
            </a:pPr>
            <a:r>
              <a:rPr lang="en-IN" sz="1400" b="0" i="0" u="none" strike="noStrike" cap="none">
                <a:solidFill>
                  <a:srgbClr val="FFFFFF"/>
                </a:solidFill>
                <a:latin typeface="Georgia" panose="02040502050405020303"/>
                <a:ea typeface="Georgia" panose="02040502050405020303"/>
                <a:cs typeface="Georgia" panose="02040502050405020303"/>
                <a:sym typeface="Georgia" panose="02040502050405020303"/>
              </a:rPr>
              <a:t>Christ University</a:t>
            </a:r>
            <a:endParaRPr sz="1400" b="0" i="0" u="none" strike="noStrike" cap="none">
              <a:solidFill>
                <a:srgbClr val="FFFFFF"/>
              </a:solidFill>
              <a:latin typeface="Georgia" panose="02040502050405020303"/>
              <a:ea typeface="Georgia" panose="02040502050405020303"/>
              <a:cs typeface="Georgia" panose="02040502050405020303"/>
              <a:sym typeface="Georgia" panose="02040502050405020303"/>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
        <p:nvSpPr>
          <p:cNvPr id="38" name="Google Shape;38;p5"/>
          <p:cNvSpPr/>
          <p:nvPr/>
        </p:nvSpPr>
        <p:spPr>
          <a:xfrm>
            <a:off x="-11025" y="6347774"/>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9" name="Google Shape;39;p5"/>
          <p:cNvSpPr txBox="1"/>
          <p:nvPr/>
        </p:nvSpPr>
        <p:spPr>
          <a:xfrm>
            <a:off x="3343200" y="6431139"/>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Georgia" panose="02040502050405020303"/>
              <a:buNone/>
            </a:pPr>
            <a:r>
              <a:rPr lang="en-IN" sz="1400" b="0" i="0" u="none" strike="noStrike" cap="none">
                <a:solidFill>
                  <a:srgbClr val="FFFFFF"/>
                </a:solidFill>
                <a:latin typeface="Georgia" panose="02040502050405020303"/>
                <a:ea typeface="Georgia" panose="02040502050405020303"/>
                <a:cs typeface="Georgia" panose="02040502050405020303"/>
                <a:sym typeface="Georgia" panose="02040502050405020303"/>
              </a:rPr>
              <a:t>Excellence and Service</a:t>
            </a:r>
            <a:endParaRPr sz="1400" b="0" i="0" u="none" strike="noStrike" cap="none">
              <a:solidFill>
                <a:srgbClr val="FFFFFF"/>
              </a:solidFill>
              <a:latin typeface="Georgia" panose="02040502050405020303"/>
              <a:ea typeface="Georgia" panose="02040502050405020303"/>
              <a:cs typeface="Georgia" panose="02040502050405020303"/>
              <a:sym typeface="Georgia" panose="02040502050405020303"/>
            </a:endParaRPr>
          </a:p>
        </p:txBody>
      </p:sp>
      <p:sp>
        <p:nvSpPr>
          <p:cNvPr id="40" name="Google Shape;40;p5"/>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1" name="Google Shape;41;p5"/>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2" name="Google Shape;42;p5"/>
          <p:cNvSpPr txBox="1"/>
          <p:nvPr/>
        </p:nvSpPr>
        <p:spPr>
          <a:xfrm>
            <a:off x="6945800" y="288575"/>
            <a:ext cx="199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20000"/>
              </a:lnSpc>
              <a:spcBef>
                <a:spcPts val="0"/>
              </a:spcBef>
              <a:spcAft>
                <a:spcPts val="0"/>
              </a:spcAft>
              <a:buClr>
                <a:srgbClr val="FFFFFF"/>
              </a:buClr>
              <a:buSzPts val="1400"/>
              <a:buFont typeface="Georgia" panose="02040502050405020303"/>
              <a:buNone/>
            </a:pPr>
            <a:r>
              <a:rPr lang="en-IN" sz="1400" b="0" i="0" u="none" strike="noStrike" cap="none">
                <a:solidFill>
                  <a:srgbClr val="FFFFFF"/>
                </a:solidFill>
                <a:latin typeface="Georgia" panose="02040502050405020303"/>
                <a:ea typeface="Georgia" panose="02040502050405020303"/>
                <a:cs typeface="Georgia" panose="02040502050405020303"/>
                <a:sym typeface="Georgia" panose="02040502050405020303"/>
              </a:rPr>
              <a:t>Christ University</a:t>
            </a:r>
            <a:endParaRPr sz="1400" b="0" i="0" u="none" strike="noStrike" cap="none">
              <a:solidFill>
                <a:srgbClr val="FFFFFF"/>
              </a:solidFill>
              <a:latin typeface="Georgia" panose="02040502050405020303"/>
              <a:ea typeface="Georgia" panose="02040502050405020303"/>
              <a:cs typeface="Georgia" panose="02040502050405020303"/>
              <a:sym typeface="Georgia" panose="02040502050405020303"/>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7"/>
            <a:ext cx="8229600" cy="11430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3600"/>
              <a:buFont typeface="Arial" panose="020B0604020202020204"/>
              <a:buNone/>
              <a:defRPr sz="3600" b="1"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3600"/>
              <a:buFont typeface="Arial" panose="020B0604020202020204"/>
              <a:buNone/>
              <a:defRPr sz="3600" b="1"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3600"/>
              <a:buFont typeface="Arial" panose="020B0604020202020204"/>
              <a:buNone/>
              <a:defRPr sz="3600" b="1"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3600"/>
              <a:buFont typeface="Arial" panose="020B0604020202020204"/>
              <a:buNone/>
              <a:defRPr sz="3600" b="1"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3600"/>
              <a:buFont typeface="Arial" panose="020B0604020202020204"/>
              <a:buNone/>
              <a:defRPr sz="3600" b="1"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3600"/>
              <a:buFont typeface="Arial" panose="020B0604020202020204"/>
              <a:buNone/>
              <a:defRPr sz="3600" b="1"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3600"/>
              <a:buFont typeface="Arial" panose="020B0604020202020204"/>
              <a:buNone/>
              <a:defRPr sz="3600" b="1"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3600"/>
              <a:buFont typeface="Arial" panose="020B0604020202020204"/>
              <a:buNone/>
              <a:defRPr sz="3600" b="1"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3600"/>
              <a:buFont typeface="Arial" panose="020B0604020202020204"/>
              <a:buNone/>
              <a:defRPr sz="3600" b="1"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7" name="Google Shape;7;p1"/>
          <p:cNvSpPr txBox="1">
            <a:spLocks noGrp="1"/>
          </p:cNvSpPr>
          <p:nvPr>
            <p:ph type="body" idx="1"/>
          </p:nvPr>
        </p:nvSpPr>
        <p:spPr>
          <a:xfrm>
            <a:off x="457200" y="1600200"/>
            <a:ext cx="8229600" cy="49677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dk1"/>
              </a:buClr>
              <a:buSzPts val="3000"/>
              <a:buFont typeface="Arial" panose="020B0604020202020204"/>
              <a:buNone/>
              <a:defRPr sz="3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228600" algn="l" rtl="0">
              <a:lnSpc>
                <a:spcPct val="100000"/>
              </a:lnSpc>
              <a:spcBef>
                <a:spcPts val="480"/>
              </a:spcBef>
              <a:spcAft>
                <a:spcPts val="0"/>
              </a:spcAft>
              <a:buClr>
                <a:schemeClr val="dk1"/>
              </a:buClr>
              <a:buSzPts val="2400"/>
              <a:buFont typeface="Arial" panose="020B0604020202020204"/>
              <a:buNone/>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228600" algn="l" rtl="0">
              <a:lnSpc>
                <a:spcPct val="100000"/>
              </a:lnSpc>
              <a:spcBef>
                <a:spcPts val="480"/>
              </a:spcBef>
              <a:spcAft>
                <a:spcPts val="0"/>
              </a:spcAft>
              <a:buClr>
                <a:schemeClr val="dk1"/>
              </a:buClr>
              <a:buSzPts val="2400"/>
              <a:buFont typeface="Arial" panose="020B0604020202020204"/>
              <a:buNone/>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228600" algn="l" rtl="0">
              <a:lnSpc>
                <a:spcPct val="100000"/>
              </a:lnSpc>
              <a:spcBef>
                <a:spcPts val="36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228600" algn="l" rtl="0">
              <a:lnSpc>
                <a:spcPct val="100000"/>
              </a:lnSpc>
              <a:spcBef>
                <a:spcPts val="36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228600" algn="l" rtl="0">
              <a:lnSpc>
                <a:spcPct val="100000"/>
              </a:lnSpc>
              <a:spcBef>
                <a:spcPts val="36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36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36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36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8" name="Google Shape;8;p1"/>
          <p:cNvSpPr txBox="1">
            <a:spLocks noGrp="1"/>
          </p:cNvSpPr>
          <p:nvPr>
            <p:ph type="sldNum" idx="12"/>
          </p:nvPr>
        </p:nvSpPr>
        <p:spPr>
          <a:xfrm>
            <a:off x="8556791" y="6333134"/>
            <a:ext cx="548699" cy="524699"/>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dk1"/>
              </a:buClr>
              <a:buSzPts val="1300"/>
              <a:buFont typeface="Arial" panose="020B0604020202020204"/>
              <a:buNone/>
              <a:defRPr sz="13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chemeClr val="dk1"/>
              </a:buClr>
              <a:buSzPts val="1300"/>
              <a:buFont typeface="Arial" panose="020B0604020202020204"/>
              <a:buNone/>
              <a:defRPr sz="13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chemeClr val="dk1"/>
              </a:buClr>
              <a:buSzPts val="1300"/>
              <a:buFont typeface="Arial" panose="020B0604020202020204"/>
              <a:buNone/>
              <a:defRPr sz="13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chemeClr val="dk1"/>
              </a:buClr>
              <a:buSzPts val="1300"/>
              <a:buFont typeface="Arial" panose="020B0604020202020204"/>
              <a:buNone/>
              <a:defRPr sz="13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chemeClr val="dk1"/>
              </a:buClr>
              <a:buSzPts val="1300"/>
              <a:buFont typeface="Arial" panose="020B0604020202020204"/>
              <a:buNone/>
              <a:defRPr sz="13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chemeClr val="dk1"/>
              </a:buClr>
              <a:buSzPts val="1300"/>
              <a:buFont typeface="Arial" panose="020B0604020202020204"/>
              <a:buNone/>
              <a:defRPr sz="13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chemeClr val="dk1"/>
              </a:buClr>
              <a:buSzPts val="1300"/>
              <a:buFont typeface="Arial" panose="020B0604020202020204"/>
              <a:buNone/>
              <a:defRPr sz="13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chemeClr val="dk1"/>
              </a:buClr>
              <a:buSzPts val="1300"/>
              <a:buFont typeface="Arial" panose="020B0604020202020204"/>
              <a:buNone/>
              <a:defRPr sz="13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chemeClr val="dk1"/>
              </a:buClr>
              <a:buSzPts val="1300"/>
              <a:buFont typeface="Arial" panose="020B0604020202020204"/>
              <a:buNone/>
              <a:defRPr sz="13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IN"/>
              <a:t>‹#›</a:t>
            </a:fld>
            <a:endParaRPr lang="en-IN"/>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jp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jp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jp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3.png"/><Relationship Id="rId1" Type="http://schemas.microsoft.com/office/2007/relationships/media" Target="../media/media1.mp4"/><Relationship Id="rId2" Type="http://schemas.openxmlformats.org/officeDocument/2006/relationships/video" Target="../media/media1.mp4"/></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6"/>
          <p:cNvSpPr txBox="1">
            <a:spLocks noGrp="1"/>
          </p:cNvSpPr>
          <p:nvPr>
            <p:ph type="ctrTitle"/>
          </p:nvPr>
        </p:nvSpPr>
        <p:spPr>
          <a:xfrm>
            <a:off x="0" y="544976"/>
            <a:ext cx="8919845" cy="2873375"/>
          </a:xfrm>
          <a:prstGeom prst="rect">
            <a:avLst/>
          </a:prstGeom>
          <a:noFill/>
          <a:ln>
            <a:noFill/>
          </a:ln>
        </p:spPr>
        <p:txBody>
          <a:bodyPr spcFirstLastPara="1" wrap="square" lIns="91425" tIns="91425" rIns="91425" bIns="91425" anchor="b" anchorCtr="0">
            <a:noAutofit/>
          </a:bodyPr>
          <a:lstStyle/>
          <a:p>
            <a:pPr>
              <a:buSzPts val="1100"/>
            </a:pPr>
            <a:r>
              <a:rPr lang="en-US" dirty="0">
                <a:solidFill>
                  <a:schemeClr val="tx1"/>
                </a:solidFill>
                <a:latin typeface="Times New Roman" charset="0"/>
                <a:ea typeface="Times New Roman" charset="0"/>
                <a:cs typeface="Times New Roman" charset="0"/>
              </a:rPr>
              <a:t>State of Charge Estimator with Battery Swapping Station Locator for an Autonomous Vehicle </a:t>
            </a:r>
            <a:br>
              <a:rPr lang="en-US" dirty="0">
                <a:solidFill>
                  <a:schemeClr val="tx1"/>
                </a:solidFill>
                <a:latin typeface="Times New Roman" charset="0"/>
                <a:ea typeface="Times New Roman" charset="0"/>
                <a:cs typeface="Times New Roman" charset="0"/>
              </a:rPr>
            </a:br>
            <a:endParaRPr lang="en-IN" dirty="0">
              <a:solidFill>
                <a:schemeClr val="tx1"/>
              </a:solidFill>
              <a:latin typeface="Times New Roman" charset="0"/>
              <a:ea typeface="Times New Roman" charset="0"/>
              <a:cs typeface="Times New Roman" charset="0"/>
            </a:endParaRPr>
          </a:p>
        </p:txBody>
      </p:sp>
      <p:sp>
        <p:nvSpPr>
          <p:cNvPr id="48" name="Google Shape;48;p6"/>
          <p:cNvSpPr txBox="1">
            <a:spLocks noGrp="1"/>
          </p:cNvSpPr>
          <p:nvPr>
            <p:ph type="subTitle" idx="1"/>
          </p:nvPr>
        </p:nvSpPr>
        <p:spPr>
          <a:xfrm>
            <a:off x="6292233" y="4571160"/>
            <a:ext cx="4913334" cy="104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2000" dirty="0">
                <a:solidFill>
                  <a:schemeClr val="tx1"/>
                </a:solidFill>
                <a:latin typeface="Times New Roman" charset="0"/>
                <a:ea typeface="Times New Roman" charset="0"/>
                <a:cs typeface="Times New Roman" charset="0"/>
              </a:rPr>
              <a:t>Submitted by</a:t>
            </a:r>
            <a:endParaRPr sz="2000" dirty="0">
              <a:solidFill>
                <a:schemeClr val="tx1"/>
              </a:solidFill>
              <a:latin typeface="Times New Roman" charset="0"/>
              <a:ea typeface="Times New Roman" charset="0"/>
              <a:cs typeface="Times New Roman" charset="0"/>
            </a:endParaRPr>
          </a:p>
          <a:p>
            <a:pPr marL="0" lvl="0" indent="0" algn="l" rtl="0">
              <a:lnSpc>
                <a:spcPct val="100000"/>
              </a:lnSpc>
              <a:spcBef>
                <a:spcPts val="0"/>
              </a:spcBef>
              <a:spcAft>
                <a:spcPts val="0"/>
              </a:spcAft>
              <a:buSzPts val="2800"/>
              <a:buNone/>
            </a:pPr>
            <a:r>
              <a:rPr lang="en-IN" sz="2000" dirty="0" smtClean="0">
                <a:solidFill>
                  <a:schemeClr val="tx1"/>
                </a:solidFill>
                <a:latin typeface="Times New Roman" charset="0"/>
                <a:ea typeface="Times New Roman" charset="0"/>
                <a:cs typeface="Times New Roman" charset="0"/>
              </a:rPr>
              <a:t>Kush Jain  </a:t>
            </a:r>
            <a:r>
              <a:rPr lang="en-IN" sz="2000" dirty="0" smtClean="0">
                <a:solidFill>
                  <a:schemeClr val="tx1"/>
                </a:solidFill>
                <a:latin typeface="Times New Roman" charset="0"/>
                <a:ea typeface="Times New Roman" charset="0"/>
                <a:cs typeface="Times New Roman" charset="0"/>
              </a:rPr>
              <a:t>-</a:t>
            </a:r>
            <a:r>
              <a:rPr lang="en-IN" sz="2000" dirty="0" smtClean="0">
                <a:solidFill>
                  <a:schemeClr val="tx1"/>
                </a:solidFill>
                <a:latin typeface="Times New Roman" charset="0"/>
                <a:ea typeface="Times New Roman" charset="0"/>
                <a:cs typeface="Times New Roman" charset="0"/>
              </a:rPr>
              <a:t>1560715</a:t>
            </a:r>
            <a:endParaRPr sz="2000" dirty="0">
              <a:solidFill>
                <a:schemeClr val="tx1"/>
              </a:solidFill>
              <a:latin typeface="Times New Roman" charset="0"/>
              <a:ea typeface="Times New Roman" charset="0"/>
              <a:cs typeface="Times New Roman" charset="0"/>
            </a:endParaRPr>
          </a:p>
        </p:txBody>
      </p:sp>
      <p:sp>
        <p:nvSpPr>
          <p:cNvPr id="49" name="Google Shape;49;p6"/>
          <p:cNvSpPr txBox="1"/>
          <p:nvPr/>
        </p:nvSpPr>
        <p:spPr>
          <a:xfrm>
            <a:off x="248090" y="4012233"/>
            <a:ext cx="3268834" cy="1048356"/>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Times New Roman" panose="02020603050405020304"/>
              <a:buNone/>
            </a:pPr>
            <a:r>
              <a:rPr lang="en-IN" sz="2000" b="0" i="0" u="none" strike="noStrike" cap="none" dirty="0">
                <a:solidFill>
                  <a:schemeClr val="tx1"/>
                </a:solidFill>
                <a:latin typeface="Times New Roman" charset="0"/>
                <a:ea typeface="Times New Roman" charset="0"/>
                <a:cs typeface="Times New Roman" charset="0"/>
                <a:sym typeface="Times New Roman" panose="02020603050405020304"/>
              </a:rPr>
              <a:t>Guided </a:t>
            </a:r>
            <a:r>
              <a:rPr lang="en-IN" sz="2000" b="0" i="0" u="none" strike="noStrike" cap="none" dirty="0" smtClean="0">
                <a:solidFill>
                  <a:schemeClr val="tx1"/>
                </a:solidFill>
                <a:latin typeface="Times New Roman" charset="0"/>
                <a:ea typeface="Times New Roman" charset="0"/>
                <a:cs typeface="Times New Roman" charset="0"/>
                <a:sym typeface="Times New Roman" panose="02020603050405020304"/>
              </a:rPr>
              <a:t>by</a:t>
            </a:r>
          </a:p>
          <a:p>
            <a:pPr marL="0" marR="0" lvl="0" indent="0" algn="l" rtl="0">
              <a:lnSpc>
                <a:spcPct val="100000"/>
              </a:lnSpc>
              <a:spcBef>
                <a:spcPts val="0"/>
              </a:spcBef>
              <a:spcAft>
                <a:spcPts val="0"/>
              </a:spcAft>
              <a:buClr>
                <a:srgbClr val="000000"/>
              </a:buClr>
              <a:buSzPts val="2800"/>
              <a:buFont typeface="Times New Roman" panose="02020603050405020304"/>
              <a:buNone/>
            </a:pPr>
            <a:r>
              <a:rPr lang="en-IN" sz="2000" dirty="0" smtClean="0">
                <a:solidFill>
                  <a:schemeClr val="tx1"/>
                </a:solidFill>
                <a:latin typeface="Times New Roman" charset="0"/>
                <a:ea typeface="Times New Roman" charset="0"/>
                <a:cs typeface="Times New Roman" charset="0"/>
                <a:sym typeface="Times New Roman" panose="02020603050405020304"/>
              </a:rPr>
              <a:t>Mr. Vikas Nagpal</a:t>
            </a:r>
          </a:p>
          <a:p>
            <a:pPr>
              <a:buSzPts val="2800"/>
            </a:pPr>
            <a:r>
              <a:rPr lang="en-IN" sz="2000" dirty="0" smtClean="0">
                <a:solidFill>
                  <a:schemeClr val="tx1"/>
                </a:solidFill>
                <a:latin typeface="Times New Roman" charset="0"/>
                <a:ea typeface="Times New Roman" charset="0"/>
                <a:cs typeface="Times New Roman" charset="0"/>
              </a:rPr>
              <a:t>(Project Manager)</a:t>
            </a:r>
            <a:endParaRPr sz="2000" b="0" i="0" u="none" strike="noStrike" cap="none" dirty="0">
              <a:solidFill>
                <a:schemeClr val="tx1"/>
              </a:solidFill>
              <a:latin typeface="Times New Roman" charset="0"/>
              <a:ea typeface="Times New Roman" charset="0"/>
              <a:cs typeface="Times New Roman" charset="0"/>
              <a:sym typeface="Arial" panose="020B0604020202020204"/>
            </a:endParaRPr>
          </a:p>
          <a:p>
            <a:pPr marL="0" marR="0" lvl="0" indent="0" algn="l" rtl="0">
              <a:lnSpc>
                <a:spcPct val="100000"/>
              </a:lnSpc>
              <a:spcBef>
                <a:spcPts val="0"/>
              </a:spcBef>
              <a:spcAft>
                <a:spcPts val="0"/>
              </a:spcAft>
              <a:buClr>
                <a:srgbClr val="000000"/>
              </a:buClr>
              <a:buSzPts val="2800"/>
              <a:buFont typeface="Times New Roman" panose="02020603050405020304"/>
              <a:buNone/>
            </a:pPr>
            <a:r>
              <a:rPr lang="en-IN" sz="2000" b="0" i="0" u="none" strike="noStrike" cap="none" dirty="0" err="1">
                <a:solidFill>
                  <a:schemeClr val="tx1"/>
                </a:solidFill>
                <a:latin typeface="Times New Roman" charset="0"/>
                <a:ea typeface="Times New Roman" charset="0"/>
                <a:cs typeface="Times New Roman" charset="0"/>
                <a:sym typeface="Times New Roman" panose="02020603050405020304"/>
              </a:rPr>
              <a:t>Dr.</a:t>
            </a:r>
            <a:r>
              <a:rPr lang="en-IN" sz="2000" b="0" i="0" u="none" strike="noStrike" cap="none" dirty="0">
                <a:solidFill>
                  <a:schemeClr val="tx1"/>
                </a:solidFill>
                <a:latin typeface="Times New Roman" charset="0"/>
                <a:ea typeface="Times New Roman" charset="0"/>
                <a:cs typeface="Times New Roman" charset="0"/>
                <a:sym typeface="Times New Roman" panose="02020603050405020304"/>
              </a:rPr>
              <a:t> </a:t>
            </a:r>
            <a:r>
              <a:rPr lang="en-IN" sz="2000" dirty="0" smtClean="0">
                <a:solidFill>
                  <a:schemeClr val="tx1"/>
                </a:solidFill>
                <a:latin typeface="Times New Roman" charset="0"/>
                <a:ea typeface="Times New Roman" charset="0"/>
                <a:cs typeface="Times New Roman" charset="0"/>
                <a:sym typeface="Times New Roman" panose="02020603050405020304"/>
              </a:rPr>
              <a:t>Vijaya Margaret</a:t>
            </a:r>
            <a:endParaRPr sz="2000" b="0" i="0" u="none" strike="noStrike" cap="none" dirty="0">
              <a:solidFill>
                <a:schemeClr val="tx1"/>
              </a:solidFill>
              <a:latin typeface="Times New Roman" charset="0"/>
              <a:ea typeface="Times New Roman" charset="0"/>
              <a:cs typeface="Times New Roman" charset="0"/>
              <a:sym typeface="Times New Roman" panose="02020603050405020304"/>
            </a:endParaRPr>
          </a:p>
          <a:p>
            <a:pPr marL="0" marR="0" lvl="0" indent="0" algn="l" rtl="0">
              <a:lnSpc>
                <a:spcPct val="100000"/>
              </a:lnSpc>
              <a:spcBef>
                <a:spcPts val="0"/>
              </a:spcBef>
              <a:spcAft>
                <a:spcPts val="0"/>
              </a:spcAft>
              <a:buClr>
                <a:srgbClr val="000000"/>
              </a:buClr>
              <a:buSzPts val="2800"/>
              <a:buFont typeface="Times New Roman" panose="02020603050405020304"/>
              <a:buNone/>
            </a:pPr>
            <a:r>
              <a:rPr lang="en-IN" sz="2000" b="0" i="0" u="none" strike="noStrike" cap="none" dirty="0" smtClean="0">
                <a:solidFill>
                  <a:schemeClr val="tx1"/>
                </a:solidFill>
                <a:latin typeface="Times New Roman" charset="0"/>
                <a:ea typeface="Times New Roman" charset="0"/>
                <a:cs typeface="Times New Roman" charset="0"/>
                <a:sym typeface="Times New Roman" panose="02020603050405020304"/>
              </a:rPr>
              <a:t>(Assistant Professor)</a:t>
            </a:r>
            <a:endParaRPr sz="2000" b="0" i="0" u="none" strike="noStrike" cap="none" dirty="0">
              <a:solidFill>
                <a:schemeClr val="tx1"/>
              </a:solidFill>
              <a:latin typeface="Times New Roman" charset="0"/>
              <a:ea typeface="Times New Roman" charset="0"/>
              <a:cs typeface="Times New Roman" charset="0"/>
              <a:sym typeface="Arial" panose="020B0604020202020204"/>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8"/>
          <p:cNvSpPr txBox="1">
            <a:spLocks noGrp="1"/>
          </p:cNvSpPr>
          <p:nvPr>
            <p:ph type="title"/>
          </p:nvPr>
        </p:nvSpPr>
        <p:spPr>
          <a:xfrm>
            <a:off x="457200" y="482810"/>
            <a:ext cx="8229600" cy="723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Clr>
                <a:srgbClr val="434343"/>
              </a:buClr>
              <a:buSzPts val="2800"/>
              <a:buFont typeface="Times New Roman" panose="02020603050405020304"/>
              <a:buNone/>
            </a:pPr>
            <a:r>
              <a:rPr lang="en-IN" dirty="0"/>
              <a:t>Implementation of </a:t>
            </a:r>
            <a:r>
              <a:rPr lang="en-IN" dirty="0" smtClean="0"/>
              <a:t>CC-CV system</a:t>
            </a:r>
            <a:endParaRPr lang="en-IN"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1752600"/>
            <a:ext cx="5943600" cy="3341716"/>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457200" y="614974"/>
            <a:ext cx="8229600" cy="72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Implementation of Sensors</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612" y="2082801"/>
            <a:ext cx="2336214" cy="311303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1429" y="2285667"/>
            <a:ext cx="3327132" cy="2707302"/>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31" name="Google Shape;131;p19"/>
          <p:cNvSpPr txBox="1">
            <a:spLocks noGrp="1"/>
          </p:cNvSpPr>
          <p:nvPr>
            <p:ph type="title"/>
          </p:nvPr>
        </p:nvSpPr>
        <p:spPr>
          <a:xfrm>
            <a:off x="313055" y="766020"/>
            <a:ext cx="8229600" cy="723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Clr>
                <a:srgbClr val="434343"/>
              </a:buClr>
              <a:buSzPts val="2800"/>
              <a:buFont typeface="Times New Roman" panose="02020603050405020304"/>
              <a:buNone/>
            </a:pPr>
            <a:r>
              <a:rPr lang="en-IN" dirty="0"/>
              <a:t>Implementation of </a:t>
            </a:r>
            <a:r>
              <a:rPr lang="en-IN" dirty="0" smtClean="0"/>
              <a:t>Microcontroller</a:t>
            </a:r>
            <a:endParaRPr lang="en-IN"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870" y="2166424"/>
            <a:ext cx="3912343" cy="261344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2218" y="2246945"/>
            <a:ext cx="3375855" cy="2532924"/>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4"/>
          <p:cNvSpPr txBox="1">
            <a:spLocks noGrp="1"/>
          </p:cNvSpPr>
          <p:nvPr>
            <p:ph type="title"/>
          </p:nvPr>
        </p:nvSpPr>
        <p:spPr>
          <a:xfrm>
            <a:off x="457200" y="614974"/>
            <a:ext cx="8229600" cy="72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a:t>Modules implemented</a:t>
            </a:r>
          </a:p>
        </p:txBody>
      </p:sp>
      <p:sp>
        <p:nvSpPr>
          <p:cNvPr id="168" name="Google Shape;168;p24"/>
          <p:cNvSpPr txBox="1">
            <a:spLocks noGrp="1"/>
          </p:cNvSpPr>
          <p:nvPr>
            <p:ph type="body" idx="1"/>
          </p:nvPr>
        </p:nvSpPr>
        <p:spPr>
          <a:xfrm>
            <a:off x="457199" y="1600200"/>
            <a:ext cx="7012745" cy="4747500"/>
          </a:xfrm>
          <a:prstGeom prst="rect">
            <a:avLst/>
          </a:prstGeom>
        </p:spPr>
        <p:txBody>
          <a:bodyPr spcFirstLastPara="1" wrap="square" lIns="91425" tIns="91425" rIns="91425" bIns="91425" anchor="t" anchorCtr="0">
            <a:noAutofit/>
          </a:bodyPr>
          <a:lstStyle/>
          <a:p>
            <a:pPr lvl="0" indent="-457200" algn="l" rtl="0">
              <a:spcBef>
                <a:spcPts val="0"/>
              </a:spcBef>
              <a:spcAft>
                <a:spcPts val="0"/>
              </a:spcAft>
              <a:buFont typeface="Arial" charset="0"/>
              <a:buChar char="•"/>
            </a:pPr>
            <a:r>
              <a:rPr lang="en-IN" dirty="0" smtClean="0"/>
              <a:t>CC-CV circuit</a:t>
            </a:r>
          </a:p>
          <a:p>
            <a:pPr lvl="0" indent="-457200" algn="l" rtl="0">
              <a:spcBef>
                <a:spcPts val="0"/>
              </a:spcBef>
              <a:spcAft>
                <a:spcPts val="0"/>
              </a:spcAft>
              <a:buFont typeface="Arial" charset="0"/>
              <a:buChar char="•"/>
            </a:pPr>
            <a:endParaRPr lang="en-IN" dirty="0"/>
          </a:p>
          <a:p>
            <a:pPr lvl="0" indent="-457200" algn="l" rtl="0">
              <a:spcBef>
                <a:spcPts val="0"/>
              </a:spcBef>
              <a:spcAft>
                <a:spcPts val="0"/>
              </a:spcAft>
              <a:buFont typeface="Arial" charset="0"/>
              <a:buChar char="•"/>
            </a:pPr>
            <a:r>
              <a:rPr lang="en-IN" dirty="0" smtClean="0"/>
              <a:t>Database Creation</a:t>
            </a:r>
          </a:p>
          <a:p>
            <a:pPr lvl="0" indent="-457200" algn="l" rtl="0">
              <a:spcBef>
                <a:spcPts val="0"/>
              </a:spcBef>
              <a:spcAft>
                <a:spcPts val="0"/>
              </a:spcAft>
              <a:buFont typeface="Arial" charset="0"/>
              <a:buChar char="•"/>
            </a:pPr>
            <a:endParaRPr lang="en-IN" dirty="0"/>
          </a:p>
          <a:p>
            <a:pPr lvl="0" indent="-457200" algn="l" rtl="0">
              <a:spcBef>
                <a:spcPts val="0"/>
              </a:spcBef>
              <a:spcAft>
                <a:spcPts val="0"/>
              </a:spcAft>
              <a:buFont typeface="Arial" charset="0"/>
              <a:buChar char="•"/>
            </a:pPr>
            <a:r>
              <a:rPr lang="en-IN" dirty="0" err="1" smtClean="0"/>
              <a:t>SoC</a:t>
            </a:r>
            <a:r>
              <a:rPr lang="en-IN" dirty="0" smtClean="0"/>
              <a:t> Estimation</a:t>
            </a:r>
          </a:p>
          <a:p>
            <a:pPr lvl="0" indent="-457200" algn="l" rtl="0">
              <a:spcBef>
                <a:spcPts val="0"/>
              </a:spcBef>
              <a:spcAft>
                <a:spcPts val="0"/>
              </a:spcAft>
              <a:buFont typeface="Arial" charset="0"/>
              <a:buChar char="•"/>
            </a:pPr>
            <a:endParaRPr lang="en-IN" dirty="0"/>
          </a:p>
          <a:p>
            <a:pPr indent="-457200">
              <a:buFont typeface="Arial" charset="0"/>
              <a:buChar char="•"/>
            </a:pPr>
            <a:r>
              <a:rPr lang="en-IN" dirty="0"/>
              <a:t>MIT App Inventor </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5"/>
          <p:cNvSpPr txBox="1">
            <a:spLocks noGrp="1"/>
          </p:cNvSpPr>
          <p:nvPr>
            <p:ph type="title"/>
          </p:nvPr>
        </p:nvSpPr>
        <p:spPr>
          <a:xfrm>
            <a:off x="457200" y="280124"/>
            <a:ext cx="8229600" cy="72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a:t>Results and snapshots</a:t>
            </a:r>
          </a:p>
        </p:txBody>
      </p:sp>
      <p:sp>
        <p:nvSpPr>
          <p:cNvPr id="175" name="Google Shape;175;p25"/>
          <p:cNvSpPr txBox="1">
            <a:spLocks noGrp="1"/>
          </p:cNvSpPr>
          <p:nvPr>
            <p:ph type="body" idx="1"/>
          </p:nvPr>
        </p:nvSpPr>
        <p:spPr>
          <a:xfrm>
            <a:off x="457200" y="1004025"/>
            <a:ext cx="7646400" cy="474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smtClean="0"/>
              <a:t>CC-CV circuit</a:t>
            </a:r>
            <a:endParaRPr lang="en-IN"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1752600"/>
            <a:ext cx="5943600" cy="3341716"/>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6"/>
          <p:cNvSpPr txBox="1">
            <a:spLocks noGrp="1"/>
          </p:cNvSpPr>
          <p:nvPr>
            <p:ph type="title"/>
          </p:nvPr>
        </p:nvSpPr>
        <p:spPr>
          <a:xfrm>
            <a:off x="457200" y="614974"/>
            <a:ext cx="8229600" cy="72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Database creation</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786596"/>
            <a:ext cx="4401589" cy="4123983"/>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1"/>
          <p:cNvSpPr txBox="1">
            <a:spLocks noGrp="1"/>
          </p:cNvSpPr>
          <p:nvPr>
            <p:ph type="title"/>
          </p:nvPr>
        </p:nvSpPr>
        <p:spPr>
          <a:xfrm>
            <a:off x="457200" y="416326"/>
            <a:ext cx="8229600" cy="539017"/>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Clr>
                <a:srgbClr val="434343"/>
              </a:buClr>
              <a:buSzPts val="2800"/>
              <a:buFont typeface="Times New Roman" panose="02020603050405020304"/>
              <a:buNone/>
            </a:pPr>
            <a:r>
              <a:rPr lang="en-IN" dirty="0"/>
              <a:t>Code Snippet for </a:t>
            </a:r>
            <a:r>
              <a:rPr lang="en-IN" dirty="0" smtClean="0"/>
              <a:t>Database Creation</a:t>
            </a:r>
            <a:endParaRPr lang="en-IN"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20" y="1681522"/>
            <a:ext cx="6457071" cy="4019811"/>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tx1"/>
                </a:solidFill>
              </a:rPr>
              <a:t>SoC</a:t>
            </a:r>
            <a:r>
              <a:rPr lang="en-US" dirty="0" smtClean="0">
                <a:solidFill>
                  <a:schemeClr val="tx1"/>
                </a:solidFill>
              </a:rPr>
              <a:t> estimation</a:t>
            </a:r>
            <a:endParaRPr lang="en-US" dirty="0">
              <a:solidFill>
                <a:schemeClr val="tx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198" y="1941340"/>
            <a:ext cx="7897603" cy="7272997"/>
          </a:xfrm>
          <a:prstGeom prst="rect">
            <a:avLst/>
          </a:prstGeom>
        </p:spPr>
      </p:pic>
    </p:spTree>
    <p:extLst>
      <p:ext uri="{BB962C8B-B14F-4D97-AF65-F5344CB8AC3E}">
        <p14:creationId xmlns:p14="http://schemas.microsoft.com/office/powerpoint/2010/main" val="11128033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2"/>
          <p:cNvSpPr txBox="1">
            <a:spLocks noGrp="1"/>
          </p:cNvSpPr>
          <p:nvPr>
            <p:ph type="title"/>
          </p:nvPr>
        </p:nvSpPr>
        <p:spPr>
          <a:xfrm>
            <a:off x="457200" y="492145"/>
            <a:ext cx="8229600" cy="490494"/>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Clr>
                <a:srgbClr val="434343"/>
              </a:buClr>
              <a:buSzPts val="2800"/>
              <a:buFont typeface="Times New Roman" panose="02020603050405020304"/>
              <a:buNone/>
            </a:pPr>
            <a:r>
              <a:rPr lang="en-IN" dirty="0"/>
              <a:t>Code Snippet for </a:t>
            </a:r>
            <a:r>
              <a:rPr lang="en-IN" dirty="0" err="1" smtClean="0"/>
              <a:t>SoC</a:t>
            </a:r>
            <a:r>
              <a:rPr lang="en-IN" dirty="0" smtClean="0"/>
              <a:t> estimation</a:t>
            </a:r>
            <a:endParaRPr lang="en-IN"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655" y="1385968"/>
            <a:ext cx="5908040" cy="4557631"/>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MIT App Inventor</a:t>
            </a:r>
            <a:endParaRPr lang="en-US" dirty="0">
              <a:solidFill>
                <a:schemeClr val="tx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4756" y="1298674"/>
            <a:ext cx="3374488" cy="5032716"/>
          </a:xfrm>
          <a:prstGeom prst="rect">
            <a:avLst/>
          </a:prstGeom>
        </p:spPr>
      </p:pic>
    </p:spTree>
    <p:extLst>
      <p:ext uri="{BB962C8B-B14F-4D97-AF65-F5344CB8AC3E}">
        <p14:creationId xmlns:p14="http://schemas.microsoft.com/office/powerpoint/2010/main" val="9834657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316523" y="390769"/>
            <a:ext cx="8229600" cy="683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Clr>
                <a:srgbClr val="666666"/>
              </a:buClr>
              <a:buSzPts val="2800"/>
              <a:buFont typeface="Times New Roman" panose="02020603050405020304"/>
              <a:buNone/>
            </a:pPr>
            <a:r>
              <a:rPr lang="en-IN" dirty="0" smtClean="0">
                <a:solidFill>
                  <a:schemeClr val="tx1"/>
                </a:solidFill>
              </a:rPr>
              <a:t>Contents</a:t>
            </a:r>
            <a:endParaRPr lang="en-IN" dirty="0">
              <a:solidFill>
                <a:schemeClr val="tx1"/>
              </a:solidFill>
            </a:endParaRPr>
          </a:p>
        </p:txBody>
      </p:sp>
      <p:sp>
        <p:nvSpPr>
          <p:cNvPr id="55" name="Google Shape;55;p7"/>
          <p:cNvSpPr txBox="1">
            <a:spLocks noGrp="1"/>
          </p:cNvSpPr>
          <p:nvPr>
            <p:ph type="body" idx="1"/>
          </p:nvPr>
        </p:nvSpPr>
        <p:spPr>
          <a:xfrm>
            <a:off x="0" y="1276741"/>
            <a:ext cx="5043805" cy="4862195"/>
          </a:xfrm>
          <a:prstGeom prst="rect">
            <a:avLst/>
          </a:prstGeom>
          <a:noFill/>
          <a:ln>
            <a:noFill/>
          </a:ln>
        </p:spPr>
        <p:txBody>
          <a:bodyPr spcFirstLastPara="1" wrap="square" lIns="91425" tIns="91425" rIns="91425" bIns="91425" anchor="t" anchorCtr="0">
            <a:noAutofit/>
          </a:bodyPr>
          <a:lstStyle/>
          <a:p>
            <a:pPr marL="742950" lvl="0" indent="-514350" algn="l" rtl="0">
              <a:lnSpc>
                <a:spcPct val="115000"/>
              </a:lnSpc>
              <a:spcBef>
                <a:spcPts val="0"/>
              </a:spcBef>
              <a:spcAft>
                <a:spcPts val="0"/>
              </a:spcAft>
              <a:buSzPts val="2600"/>
              <a:buFont typeface="Arial" charset="0"/>
              <a:buChar char="•"/>
            </a:pPr>
            <a:r>
              <a:rPr lang="en-IN" sz="1800" dirty="0" smtClean="0"/>
              <a:t>Agenda</a:t>
            </a:r>
          </a:p>
          <a:p>
            <a:pPr marL="742950" lvl="0" indent="-514350" algn="l" rtl="0">
              <a:lnSpc>
                <a:spcPct val="115000"/>
              </a:lnSpc>
              <a:spcBef>
                <a:spcPts val="0"/>
              </a:spcBef>
              <a:spcAft>
                <a:spcPts val="0"/>
              </a:spcAft>
              <a:buSzPts val="2600"/>
              <a:buFont typeface="Arial" charset="0"/>
              <a:buChar char="•"/>
            </a:pPr>
            <a:r>
              <a:rPr lang="en-IN" sz="1800" dirty="0" smtClean="0"/>
              <a:t>Existing </a:t>
            </a:r>
            <a:r>
              <a:rPr lang="en-IN" sz="1800" dirty="0"/>
              <a:t>System</a:t>
            </a:r>
          </a:p>
          <a:p>
            <a:pPr marL="742950" lvl="0" indent="-514350" algn="l" rtl="0">
              <a:lnSpc>
                <a:spcPct val="115000"/>
              </a:lnSpc>
              <a:spcBef>
                <a:spcPts val="0"/>
              </a:spcBef>
              <a:spcAft>
                <a:spcPts val="0"/>
              </a:spcAft>
              <a:buSzPts val="2600"/>
              <a:buFont typeface="Arial" charset="0"/>
              <a:buChar char="•"/>
            </a:pPr>
            <a:r>
              <a:rPr lang="en-IN" sz="1800" dirty="0"/>
              <a:t>Problem Statement</a:t>
            </a:r>
          </a:p>
          <a:p>
            <a:pPr marL="742950" lvl="0" indent="-514350" algn="l" rtl="0">
              <a:lnSpc>
                <a:spcPct val="115000"/>
              </a:lnSpc>
              <a:spcBef>
                <a:spcPts val="0"/>
              </a:spcBef>
              <a:spcAft>
                <a:spcPts val="0"/>
              </a:spcAft>
              <a:buSzPts val="2600"/>
              <a:buFont typeface="Arial" charset="0"/>
              <a:buChar char="•"/>
            </a:pPr>
            <a:r>
              <a:rPr lang="en-IN" sz="1800" dirty="0"/>
              <a:t>Proposed System</a:t>
            </a:r>
          </a:p>
          <a:p>
            <a:pPr marL="742950" lvl="0" indent="-514350" algn="l" rtl="0">
              <a:lnSpc>
                <a:spcPct val="115000"/>
              </a:lnSpc>
              <a:spcBef>
                <a:spcPts val="0"/>
              </a:spcBef>
              <a:spcAft>
                <a:spcPts val="0"/>
              </a:spcAft>
              <a:buSzPts val="2600"/>
              <a:buFont typeface="Arial" charset="0"/>
              <a:buChar char="•"/>
            </a:pPr>
            <a:r>
              <a:rPr lang="en-IN" sz="1800" dirty="0"/>
              <a:t>Requirement Specification</a:t>
            </a:r>
          </a:p>
          <a:p>
            <a:pPr marL="742950" lvl="0" indent="-514350" algn="l" rtl="0">
              <a:lnSpc>
                <a:spcPct val="115000"/>
              </a:lnSpc>
              <a:spcBef>
                <a:spcPts val="0"/>
              </a:spcBef>
              <a:spcAft>
                <a:spcPts val="0"/>
              </a:spcAft>
              <a:buSzPts val="2600"/>
              <a:buFont typeface="Arial" charset="0"/>
              <a:buChar char="•"/>
            </a:pPr>
            <a:r>
              <a:rPr lang="en-IN" sz="1800" smtClean="0"/>
              <a:t>Design</a:t>
            </a:r>
            <a:endParaRPr lang="en-IN" sz="1800" dirty="0" smtClean="0"/>
          </a:p>
          <a:p>
            <a:pPr marL="742950" lvl="0" indent="-514350" algn="l" rtl="0">
              <a:lnSpc>
                <a:spcPct val="115000"/>
              </a:lnSpc>
              <a:spcBef>
                <a:spcPts val="0"/>
              </a:spcBef>
              <a:spcAft>
                <a:spcPts val="0"/>
              </a:spcAft>
              <a:buSzPts val="2600"/>
              <a:buFont typeface="Arial" charset="0"/>
              <a:buChar char="•"/>
            </a:pPr>
            <a:r>
              <a:rPr lang="en-IN" sz="1800" dirty="0" smtClean="0"/>
              <a:t>Code </a:t>
            </a:r>
            <a:r>
              <a:rPr lang="en-IN" sz="1800" dirty="0"/>
              <a:t>snippets</a:t>
            </a:r>
          </a:p>
          <a:p>
            <a:pPr marL="742950" lvl="0" indent="-514350">
              <a:buFont typeface="Arial" charset="0"/>
              <a:buChar char="•"/>
            </a:pPr>
            <a:r>
              <a:rPr lang="en-IN" sz="1800" dirty="0"/>
              <a:t>Results &amp; </a:t>
            </a:r>
            <a:r>
              <a:rPr lang="en-IN" sz="1800" dirty="0" smtClean="0"/>
              <a:t>Snapshots</a:t>
            </a:r>
            <a:endParaRPr lang="en-IN" sz="1800" dirty="0"/>
          </a:p>
          <a:p>
            <a:pPr marL="742950" lvl="0" indent="-514350">
              <a:buFont typeface="Arial" charset="0"/>
              <a:buChar char="•"/>
            </a:pPr>
            <a:r>
              <a:rPr lang="en-IN" sz="1800" dirty="0" smtClean="0"/>
              <a:t>Conclusion</a:t>
            </a:r>
          </a:p>
          <a:p>
            <a:pPr marL="742950" lvl="0" indent="-514350">
              <a:buFont typeface="Arial" charset="0"/>
              <a:buChar char="•"/>
            </a:pPr>
            <a:r>
              <a:rPr lang="en-IN" sz="1800" dirty="0" smtClean="0"/>
              <a:t>Future plan</a:t>
            </a:r>
          </a:p>
          <a:p>
            <a:pPr marL="742950" lvl="0" indent="-514350">
              <a:buFont typeface="Arial" charset="0"/>
              <a:buChar char="•"/>
            </a:pPr>
            <a:r>
              <a:rPr lang="en-IN" sz="1800" dirty="0" smtClean="0"/>
              <a:t>References</a:t>
            </a:r>
          </a:p>
          <a:p>
            <a:pPr marL="742950" lvl="0" indent="-514350">
              <a:buFont typeface="Arial" charset="0"/>
              <a:buChar char="•"/>
            </a:pPr>
            <a:r>
              <a:rPr lang="en-IN" sz="1800" dirty="0" smtClean="0"/>
              <a:t>Queries</a:t>
            </a:r>
          </a:p>
          <a:p>
            <a:pPr marL="742950" lvl="0" indent="-514350" algn="l" rtl="0">
              <a:lnSpc>
                <a:spcPct val="115000"/>
              </a:lnSpc>
              <a:spcBef>
                <a:spcPts val="0"/>
              </a:spcBef>
              <a:spcAft>
                <a:spcPts val="0"/>
              </a:spcAft>
              <a:buSzPts val="2600"/>
              <a:buFont typeface="Arial" charset="0"/>
              <a:buChar char="•"/>
            </a:pPr>
            <a:endParaRPr lang="en-IN" sz="1800" dirty="0"/>
          </a:p>
          <a:p>
            <a:pPr marL="571500" lvl="0" indent="-342900" algn="l" rtl="0">
              <a:lnSpc>
                <a:spcPct val="115000"/>
              </a:lnSpc>
              <a:spcBef>
                <a:spcPts val="0"/>
              </a:spcBef>
              <a:spcAft>
                <a:spcPts val="0"/>
              </a:spcAft>
              <a:buClr>
                <a:srgbClr val="000000"/>
              </a:buClr>
              <a:buSzPts val="2600"/>
              <a:buFont typeface="Arial" charset="0"/>
              <a:buChar char="•"/>
            </a:pPr>
            <a:endParaRPr lang="en-IN" sz="1800" dirty="0"/>
          </a:p>
          <a:p>
            <a:pPr marL="571500" lvl="0" indent="-342900" algn="l" rtl="0">
              <a:lnSpc>
                <a:spcPct val="115000"/>
              </a:lnSpc>
              <a:spcBef>
                <a:spcPts val="0"/>
              </a:spcBef>
              <a:spcAft>
                <a:spcPts val="0"/>
              </a:spcAft>
              <a:buClr>
                <a:srgbClr val="000000"/>
              </a:buClr>
              <a:buSzPts val="2600"/>
              <a:buFont typeface="Arial" charset="0"/>
              <a:buChar char="•"/>
            </a:pPr>
            <a:endParaRPr lang="en-IN" sz="1800" dirty="0"/>
          </a:p>
          <a:p>
            <a:pPr marL="571500" lvl="0" indent="-342900" algn="l" rtl="0">
              <a:lnSpc>
                <a:spcPct val="115000"/>
              </a:lnSpc>
              <a:spcBef>
                <a:spcPts val="0"/>
              </a:spcBef>
              <a:spcAft>
                <a:spcPts val="0"/>
              </a:spcAft>
              <a:buClr>
                <a:srgbClr val="000000"/>
              </a:buClr>
              <a:buSzPts val="2600"/>
              <a:buFont typeface="Arial" charset="0"/>
              <a:buChar char="•"/>
            </a:pPr>
            <a:endParaRPr lang="en-IN" sz="1800" dirty="0"/>
          </a:p>
        </p:txBody>
      </p:sp>
      <p:sp>
        <p:nvSpPr>
          <p:cNvPr id="56" name="Google Shape;56;p7"/>
          <p:cNvSpPr/>
          <p:nvPr/>
        </p:nvSpPr>
        <p:spPr>
          <a:xfrm>
            <a:off x="4587240" y="1598930"/>
            <a:ext cx="5043805" cy="4862195"/>
          </a:xfrm>
          <a:prstGeom prst="rect">
            <a:avLst/>
          </a:prstGeom>
          <a:noFill/>
          <a:ln>
            <a:noFill/>
          </a:ln>
        </p:spPr>
        <p:txBody>
          <a:bodyPr spcFirstLastPara="1" wrap="square" lIns="91425" tIns="91425" rIns="91425" bIns="91425" anchor="t" anchorCtr="0">
            <a:noAutofit/>
          </a:bodyPr>
          <a:lstStyle/>
          <a:p>
            <a:pPr marL="457200" marR="0" lvl="0" indent="-228600" algn="l" rtl="0">
              <a:lnSpc>
                <a:spcPct val="115000"/>
              </a:lnSpc>
              <a:spcBef>
                <a:spcPts val="0"/>
              </a:spcBef>
              <a:spcAft>
                <a:spcPts val="0"/>
              </a:spcAft>
              <a:buClr>
                <a:srgbClr val="000000"/>
              </a:buClr>
              <a:buSzPts val="2600"/>
              <a:buFont typeface="Times New Roman" panose="02020603050405020304"/>
              <a:buNone/>
            </a:pPr>
            <a:endParaRPr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228600" algn="l" rtl="0">
              <a:lnSpc>
                <a:spcPct val="115000"/>
              </a:lnSpc>
              <a:spcBef>
                <a:spcPts val="0"/>
              </a:spcBef>
              <a:spcAft>
                <a:spcPts val="0"/>
              </a:spcAft>
              <a:buClr>
                <a:srgbClr val="000000"/>
              </a:buClr>
              <a:buSzPts val="2600"/>
              <a:buFont typeface="Times New Roman" panose="02020603050405020304"/>
              <a:buNone/>
            </a:pPr>
            <a:endParaRPr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228600" algn="l" rtl="0">
              <a:lnSpc>
                <a:spcPct val="115000"/>
              </a:lnSpc>
              <a:spcBef>
                <a:spcPts val="0"/>
              </a:spcBef>
              <a:spcAft>
                <a:spcPts val="0"/>
              </a:spcAft>
              <a:buClr>
                <a:srgbClr val="000000"/>
              </a:buClr>
              <a:buSzPts val="2600"/>
              <a:buFont typeface="Times New Roman" panose="02020603050405020304"/>
              <a:buNone/>
            </a:pPr>
            <a:endParaRPr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228600" algn="l" rtl="0">
              <a:lnSpc>
                <a:spcPct val="115000"/>
              </a:lnSpc>
              <a:spcBef>
                <a:spcPts val="0"/>
              </a:spcBef>
              <a:spcAft>
                <a:spcPts val="0"/>
              </a:spcAft>
              <a:buClr>
                <a:srgbClr val="000000"/>
              </a:buClr>
              <a:buSzPts val="2600"/>
              <a:buFont typeface="Times New Roman" panose="02020603050405020304"/>
              <a:buNone/>
            </a:pPr>
            <a:endParaRPr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228600" algn="l" rtl="0">
              <a:lnSpc>
                <a:spcPct val="115000"/>
              </a:lnSpc>
              <a:spcBef>
                <a:spcPts val="0"/>
              </a:spcBef>
              <a:spcAft>
                <a:spcPts val="0"/>
              </a:spcAft>
              <a:buClr>
                <a:srgbClr val="000000"/>
              </a:buClr>
              <a:buSzPts val="2600"/>
              <a:buFont typeface="Times New Roman" panose="02020603050405020304"/>
              <a:buNone/>
            </a:pPr>
            <a:endParaRPr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 name="TextBox 1"/>
          <p:cNvSpPr txBox="1"/>
          <p:nvPr/>
        </p:nvSpPr>
        <p:spPr>
          <a:xfrm>
            <a:off x="5964702" y="1885071"/>
            <a:ext cx="184731" cy="307777"/>
          </a:xfrm>
          <a:prstGeom prst="rect">
            <a:avLst/>
          </a:prstGeom>
          <a:noFill/>
        </p:spPr>
        <p:txBody>
          <a:bodyPr wrap="none" rtlCol="0">
            <a:spAutoFit/>
          </a:bodyPr>
          <a:lstStyle/>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Demonstration </a:t>
            </a:r>
            <a:r>
              <a:rPr lang="en-US" dirty="0" smtClean="0">
                <a:solidFill>
                  <a:schemeClr val="tx1"/>
                </a:solidFill>
              </a:rPr>
              <a:t>video</a:t>
            </a:r>
            <a:endParaRPr lang="en-US" dirty="0">
              <a:solidFill>
                <a:schemeClr val="tx1"/>
              </a:solidFill>
            </a:endParaRPr>
          </a:p>
        </p:txBody>
      </p:sp>
      <p:sp>
        <p:nvSpPr>
          <p:cNvPr id="3" name="Text Placeholder 2"/>
          <p:cNvSpPr>
            <a:spLocks noGrp="1"/>
          </p:cNvSpPr>
          <p:nvPr>
            <p:ph type="body" idx="1"/>
          </p:nvPr>
        </p:nvSpPr>
        <p:spPr/>
        <p:txBody>
          <a:bodyPr/>
          <a:lstStyle/>
          <a:p>
            <a:endParaRPr lang="en-US" dirty="0"/>
          </a:p>
        </p:txBody>
      </p:sp>
      <p:pic>
        <p:nvPicPr>
          <p:cNvPr id="4" name="Screenrecorder-2019-04-07-12-54-36-603.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57500" y="1596486"/>
            <a:ext cx="2375682" cy="4751364"/>
          </a:xfrm>
          <a:prstGeom prst="rect">
            <a:avLst/>
          </a:prstGeom>
        </p:spPr>
      </p:pic>
    </p:spTree>
    <p:extLst>
      <p:ext uri="{BB962C8B-B14F-4D97-AF65-F5344CB8AC3E}">
        <p14:creationId xmlns:p14="http://schemas.microsoft.com/office/powerpoint/2010/main" val="17572246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7"/>
          <p:cNvSpPr txBox="1">
            <a:spLocks noGrp="1"/>
          </p:cNvSpPr>
          <p:nvPr>
            <p:ph type="title"/>
          </p:nvPr>
        </p:nvSpPr>
        <p:spPr>
          <a:xfrm>
            <a:off x="457200" y="614974"/>
            <a:ext cx="8229600" cy="72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solidFill>
                  <a:schemeClr val="tx1"/>
                </a:solidFill>
              </a:rPr>
              <a:t>Conclusion</a:t>
            </a:r>
          </a:p>
        </p:txBody>
      </p:sp>
      <p:sp>
        <p:nvSpPr>
          <p:cNvPr id="191" name="Google Shape;191;p27"/>
          <p:cNvSpPr txBox="1">
            <a:spLocks noGrp="1"/>
          </p:cNvSpPr>
          <p:nvPr>
            <p:ph type="body" idx="1"/>
          </p:nvPr>
        </p:nvSpPr>
        <p:spPr>
          <a:xfrm>
            <a:off x="457200" y="1600200"/>
            <a:ext cx="8229600" cy="4601400"/>
          </a:xfrm>
          <a:prstGeom prst="rect">
            <a:avLst/>
          </a:prstGeom>
        </p:spPr>
        <p:txBody>
          <a:bodyPr spcFirstLastPara="1" wrap="square" lIns="91425" tIns="91425" rIns="91425" bIns="91425" anchor="t" anchorCtr="0">
            <a:noAutofit/>
          </a:bodyPr>
          <a:lstStyle/>
          <a:p>
            <a:pPr marL="685800" indent="-457200">
              <a:buFont typeface="Arial" charset="0"/>
              <a:buChar char="•"/>
            </a:pPr>
            <a:r>
              <a:rPr lang="en-US" sz="2400" dirty="0"/>
              <a:t>The </a:t>
            </a:r>
            <a:r>
              <a:rPr lang="en-US" sz="2400" dirty="0" smtClean="0"/>
              <a:t>major goal </a:t>
            </a:r>
            <a:r>
              <a:rPr lang="en-US" sz="2400" dirty="0"/>
              <a:t>i</a:t>
            </a:r>
            <a:r>
              <a:rPr lang="en-US" sz="2400" dirty="0" smtClean="0"/>
              <a:t>s </a:t>
            </a:r>
            <a:r>
              <a:rPr lang="en-US" sz="2400" dirty="0"/>
              <a:t>to make the user feel that nothing has changed from a petrol/diesel car and the shift from conventional source to non-conventional source is smooth. </a:t>
            </a:r>
          </a:p>
          <a:p>
            <a:pPr marL="685800" indent="-457200">
              <a:buFont typeface="Arial" charset="0"/>
              <a:buChar char="•"/>
            </a:pPr>
            <a:endParaRPr lang="en-US" sz="2400" dirty="0" smtClean="0"/>
          </a:p>
          <a:p>
            <a:pPr marL="685800" indent="-457200">
              <a:buFont typeface="Arial" charset="0"/>
              <a:buChar char="•"/>
            </a:pPr>
            <a:r>
              <a:rPr lang="en-US" sz="2400" dirty="0" smtClean="0"/>
              <a:t>This </a:t>
            </a:r>
            <a:r>
              <a:rPr lang="en-US" sz="2400" dirty="0"/>
              <a:t>project’s main aim </a:t>
            </a:r>
            <a:r>
              <a:rPr lang="en-US" sz="2400" dirty="0" smtClean="0"/>
              <a:t>was </a:t>
            </a:r>
            <a:r>
              <a:rPr lang="en-US" sz="2400" dirty="0"/>
              <a:t>to get the </a:t>
            </a:r>
            <a:r>
              <a:rPr lang="en-US" sz="2400" dirty="0" err="1"/>
              <a:t>SoC</a:t>
            </a:r>
            <a:r>
              <a:rPr lang="en-US" sz="2400" dirty="0"/>
              <a:t> as accurately as possible using the two algorithms in combination (Look Up &amp; Coulombic Counting Algorithm). Simulation, Hardware Implementation and analysis were performed and successfully tested on a 4.2V Lithium ion cell. Battery Swapping Station locator was also successfully created and tested. </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8"/>
          <p:cNvSpPr txBox="1">
            <a:spLocks noGrp="1"/>
          </p:cNvSpPr>
          <p:nvPr>
            <p:ph type="title"/>
          </p:nvPr>
        </p:nvSpPr>
        <p:spPr>
          <a:xfrm>
            <a:off x="457200" y="614974"/>
            <a:ext cx="8229600" cy="723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Clr>
                <a:srgbClr val="434343"/>
              </a:buClr>
              <a:buSzPts val="2800"/>
              <a:buFont typeface="Times New Roman" panose="02020603050405020304"/>
              <a:buNone/>
            </a:pPr>
            <a:r>
              <a:rPr lang="en-IN" dirty="0">
                <a:solidFill>
                  <a:schemeClr val="tx1"/>
                </a:solidFill>
              </a:rPr>
              <a:t>Further Plans</a:t>
            </a:r>
          </a:p>
        </p:txBody>
      </p:sp>
      <p:sp>
        <p:nvSpPr>
          <p:cNvPr id="197" name="Google Shape;197;p28"/>
          <p:cNvSpPr txBox="1">
            <a:spLocks noGrp="1"/>
          </p:cNvSpPr>
          <p:nvPr>
            <p:ph type="body" idx="1"/>
          </p:nvPr>
        </p:nvSpPr>
        <p:spPr>
          <a:xfrm>
            <a:off x="457199" y="1338874"/>
            <a:ext cx="8229601" cy="4747500"/>
          </a:xfrm>
          <a:prstGeom prst="rect">
            <a:avLst/>
          </a:prstGeom>
          <a:noFill/>
          <a:ln>
            <a:noFill/>
          </a:ln>
        </p:spPr>
        <p:txBody>
          <a:bodyPr spcFirstLastPara="1" wrap="square" lIns="91425" tIns="91425" rIns="91425" bIns="91425" anchor="t" anchorCtr="0">
            <a:noAutofit/>
          </a:bodyPr>
          <a:lstStyle/>
          <a:p>
            <a:pPr marL="685800" indent="-457200">
              <a:buFont typeface="Arial" charset="0"/>
              <a:buChar char="•"/>
            </a:pPr>
            <a:r>
              <a:rPr lang="en-US" sz="2400" dirty="0" smtClean="0"/>
              <a:t>By </a:t>
            </a:r>
            <a:r>
              <a:rPr lang="en-US" sz="2400" dirty="0"/>
              <a:t>using ANN (Artificial Neural Network) Algorithms to make more adaptable in varied conditions. This project focusses only on </a:t>
            </a:r>
            <a:r>
              <a:rPr lang="en-US" sz="2400" dirty="0" err="1"/>
              <a:t>SoC</a:t>
            </a:r>
            <a:r>
              <a:rPr lang="en-US" sz="2400" dirty="0"/>
              <a:t> measurement of Li-Ion cell but using training data from various cells and feeding this data to the neural network, a common </a:t>
            </a:r>
            <a:r>
              <a:rPr lang="en-US" sz="2400" dirty="0" err="1"/>
              <a:t>SoC</a:t>
            </a:r>
            <a:r>
              <a:rPr lang="en-US" sz="2400" dirty="0"/>
              <a:t> code can be developed which would eliminate the complex issues of measuring </a:t>
            </a:r>
            <a:r>
              <a:rPr lang="en-US" sz="2400" dirty="0" err="1"/>
              <a:t>SoC</a:t>
            </a:r>
            <a:r>
              <a:rPr lang="en-US" sz="2400" dirty="0"/>
              <a:t> of various cells using different algorithms. </a:t>
            </a:r>
          </a:p>
          <a:p>
            <a:pPr marL="685800" indent="-457200">
              <a:buFont typeface="Arial" charset="0"/>
              <a:buChar char="•"/>
            </a:pPr>
            <a:r>
              <a:rPr lang="en-US" sz="2400" dirty="0"/>
              <a:t>Battery Swapping Station locator can be improved by using Wi-Fi enabled chip so that the BSS database can be updated at regular intervals and also incase of improvement in the code, the firmware can also be updated for any further improvements that are to be implemented. </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9"/>
          <p:cNvSpPr txBox="1">
            <a:spLocks noGrp="1"/>
          </p:cNvSpPr>
          <p:nvPr>
            <p:ph type="title"/>
          </p:nvPr>
        </p:nvSpPr>
        <p:spPr>
          <a:xfrm>
            <a:off x="457200" y="614974"/>
            <a:ext cx="8229600" cy="723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Clr>
                <a:srgbClr val="434343"/>
              </a:buClr>
              <a:buSzPts val="2800"/>
              <a:buFont typeface="Times New Roman" panose="02020603050405020304"/>
              <a:buNone/>
            </a:pPr>
            <a:r>
              <a:rPr lang="en-IN" dirty="0">
                <a:solidFill>
                  <a:schemeClr val="tx1"/>
                </a:solidFill>
              </a:rPr>
              <a:t>References</a:t>
            </a:r>
          </a:p>
        </p:txBody>
      </p:sp>
      <p:sp>
        <p:nvSpPr>
          <p:cNvPr id="203" name="Google Shape;203;p29"/>
          <p:cNvSpPr txBox="1">
            <a:spLocks noGrp="1"/>
          </p:cNvSpPr>
          <p:nvPr>
            <p:ph type="body" idx="1"/>
          </p:nvPr>
        </p:nvSpPr>
        <p:spPr>
          <a:xfrm>
            <a:off x="457200" y="1600200"/>
            <a:ext cx="8229600" cy="4747500"/>
          </a:xfrm>
          <a:prstGeom prst="rect">
            <a:avLst/>
          </a:prstGeom>
          <a:noFill/>
          <a:ln>
            <a:noFill/>
          </a:ln>
        </p:spPr>
        <p:txBody>
          <a:bodyPr spcFirstLastPara="1" wrap="square" lIns="91425" tIns="91425" rIns="91425" bIns="91425" anchor="t" anchorCtr="0">
            <a:noAutofit/>
          </a:bodyPr>
          <a:lstStyle/>
          <a:p>
            <a:pPr marL="571500" indent="-342900">
              <a:buFont typeface="Arial" charset="0"/>
              <a:buChar char="•"/>
            </a:pPr>
            <a:r>
              <a:rPr lang="en-US" sz="2000" dirty="0"/>
              <a:t>R. </a:t>
            </a:r>
            <a:r>
              <a:rPr lang="en-US" sz="2000" dirty="0" err="1"/>
              <a:t>Yamin</a:t>
            </a:r>
            <a:r>
              <a:rPr lang="en-US" sz="2000" dirty="0"/>
              <a:t> and A. </a:t>
            </a:r>
            <a:r>
              <a:rPr lang="en-US" sz="2000" dirty="0" err="1"/>
              <a:t>Rachid</a:t>
            </a:r>
            <a:r>
              <a:rPr lang="en-US" sz="2000" dirty="0"/>
              <a:t>, “Embedded state of charge and state of health estimator based on </a:t>
            </a:r>
            <a:r>
              <a:rPr lang="en-US" sz="2000" dirty="0" err="1"/>
              <a:t>Kalman</a:t>
            </a:r>
            <a:r>
              <a:rPr lang="en-US" sz="2000" dirty="0"/>
              <a:t> filter for electric scooter battery management system,” </a:t>
            </a:r>
            <a:r>
              <a:rPr lang="en-US" sz="2000" i="1" dirty="0"/>
              <a:t>IEEE Fourth International Conference on Consumer Electronics Berlin (ICCE-Berlin)</a:t>
            </a:r>
            <a:r>
              <a:rPr lang="en-US" sz="2000" dirty="0"/>
              <a:t>, Berlin, pp. 440-444, August, </a:t>
            </a:r>
            <a:r>
              <a:rPr lang="en-US" sz="2000" dirty="0" smtClean="0"/>
              <a:t>2014 </a:t>
            </a:r>
            <a:endParaRPr lang="en-US" sz="2000" dirty="0"/>
          </a:p>
          <a:p>
            <a:pPr marL="571500" lvl="0" indent="-342900" algn="just" rtl="0">
              <a:lnSpc>
                <a:spcPct val="100000"/>
              </a:lnSpc>
              <a:spcBef>
                <a:spcPts val="0"/>
              </a:spcBef>
              <a:spcAft>
                <a:spcPts val="0"/>
              </a:spcAft>
              <a:buSzPts val="2600"/>
              <a:buFont typeface="Arial" charset="0"/>
              <a:buChar char="•"/>
            </a:pPr>
            <a:endParaRPr lang="en-IN" sz="2000" dirty="0">
              <a:solidFill>
                <a:srgbClr val="222222"/>
              </a:solidFill>
              <a:highlight>
                <a:srgbClr val="FFFFFF"/>
              </a:highlight>
            </a:endParaRPr>
          </a:p>
          <a:p>
            <a:pPr marL="571500" indent="-342900">
              <a:buFont typeface="Arial" charset="0"/>
              <a:buChar char="•"/>
            </a:pPr>
            <a:r>
              <a:rPr lang="en-IN" sz="2000" dirty="0"/>
              <a:t>Z. Yu, R. </a:t>
            </a:r>
            <a:r>
              <a:rPr lang="en-IN" sz="2000" dirty="0" err="1"/>
              <a:t>Huai</a:t>
            </a:r>
            <a:r>
              <a:rPr lang="en-IN" sz="2000" dirty="0"/>
              <a:t>, and L. Xiao, “State-of-Charge Estimation for Lithium-Ion Batteries Using a </a:t>
            </a:r>
            <a:r>
              <a:rPr lang="en-IN" sz="2000" dirty="0" err="1"/>
              <a:t>Kalman</a:t>
            </a:r>
            <a:r>
              <a:rPr lang="en-IN" sz="2000" dirty="0"/>
              <a:t> Filter Based on Local Linearization,” </a:t>
            </a:r>
            <a:r>
              <a:rPr lang="en-IN" sz="2000" i="1" dirty="0"/>
              <a:t>Energies</a:t>
            </a:r>
            <a:r>
              <a:rPr lang="en-IN" sz="2000" dirty="0"/>
              <a:t>, vol. 8, no. 8, pp. 7854–7873, July, 2015. </a:t>
            </a:r>
          </a:p>
          <a:p>
            <a:pPr marL="736600" lvl="0" indent="-342900" algn="just" rtl="0">
              <a:lnSpc>
                <a:spcPct val="100000"/>
              </a:lnSpc>
              <a:spcBef>
                <a:spcPts val="0"/>
              </a:spcBef>
              <a:spcAft>
                <a:spcPts val="0"/>
              </a:spcAft>
              <a:buSzPts val="2600"/>
              <a:buFont typeface="Arial" charset="0"/>
              <a:buChar char="•"/>
            </a:pPr>
            <a:endParaRPr sz="2000" dirty="0">
              <a:solidFill>
                <a:srgbClr val="222222"/>
              </a:solidFill>
              <a:highlight>
                <a:srgbClr val="FFFFFF"/>
              </a:highlight>
            </a:endParaRPr>
          </a:p>
          <a:p>
            <a:pPr marL="571500" indent="-342900" algn="just">
              <a:buFont typeface="Arial" charset="0"/>
              <a:buChar char="•"/>
            </a:pPr>
            <a:r>
              <a:rPr lang="en-US" sz="2000" dirty="0"/>
              <a:t>Wen-</a:t>
            </a:r>
            <a:r>
              <a:rPr lang="en-US" sz="2000" dirty="0" err="1"/>
              <a:t>Yeau</a:t>
            </a:r>
            <a:r>
              <a:rPr lang="en-US" sz="2000" dirty="0"/>
              <a:t> Chang, “The State of Charge Estimating Methods for Battery: A Review,” I</a:t>
            </a:r>
            <a:r>
              <a:rPr lang="en-US" sz="2000" i="1" dirty="0"/>
              <a:t>SRN Applied Mathematics</a:t>
            </a:r>
            <a:r>
              <a:rPr lang="en-US" sz="2000" dirty="0"/>
              <a:t>, vol. 2013, Article ID 953792, no. 7, November, 2013. </a:t>
            </a:r>
          </a:p>
          <a:p>
            <a:pPr marL="571500" lvl="0" indent="-342900" algn="just" rtl="0">
              <a:lnSpc>
                <a:spcPct val="100000"/>
              </a:lnSpc>
              <a:spcBef>
                <a:spcPts val="0"/>
              </a:spcBef>
              <a:spcAft>
                <a:spcPts val="0"/>
              </a:spcAft>
              <a:buSzPts val="2600"/>
              <a:buFont typeface="Arial" charset="0"/>
              <a:buChar char="•"/>
            </a:pPr>
            <a:endParaRPr sz="2000" dirty="0">
              <a:solidFill>
                <a:srgbClr val="222222"/>
              </a:solidFill>
              <a:highlight>
                <a:srgbClr val="FFFFFF"/>
              </a:highlight>
            </a:endParaRPr>
          </a:p>
          <a:p>
            <a:pPr marL="571500" lvl="0" indent="-342900" algn="just" rtl="0">
              <a:lnSpc>
                <a:spcPct val="100000"/>
              </a:lnSpc>
              <a:spcBef>
                <a:spcPts val="0"/>
              </a:spcBef>
              <a:spcAft>
                <a:spcPts val="0"/>
              </a:spcAft>
              <a:buSzPts val="2600"/>
              <a:buFont typeface="Arial" charset="0"/>
              <a:buChar char="•"/>
            </a:pPr>
            <a:endParaRPr sz="2000" dirty="0">
              <a:solidFill>
                <a:srgbClr val="222222"/>
              </a:solidFill>
              <a:highlight>
                <a:srgbClr val="FFFFFF"/>
              </a:highlight>
            </a:endParaRPr>
          </a:p>
          <a:p>
            <a:pPr marL="736600" lvl="0" indent="-342900" algn="just" rtl="0">
              <a:lnSpc>
                <a:spcPct val="100000"/>
              </a:lnSpc>
              <a:spcBef>
                <a:spcPts val="0"/>
              </a:spcBef>
              <a:spcAft>
                <a:spcPts val="0"/>
              </a:spcAft>
              <a:buSzPts val="2600"/>
              <a:buFont typeface="Arial" charset="0"/>
              <a:buChar char="•"/>
            </a:pPr>
            <a:endParaRPr sz="2000" dirty="0">
              <a:solidFill>
                <a:srgbClr val="222222"/>
              </a:solidFill>
              <a:highlight>
                <a:srgbClr val="FFFFFF"/>
              </a:highlight>
            </a:endParaRPr>
          </a:p>
          <a:p>
            <a:pPr marL="736600" lvl="0" indent="-342900" algn="just" rtl="0">
              <a:lnSpc>
                <a:spcPct val="100000"/>
              </a:lnSpc>
              <a:spcBef>
                <a:spcPts val="0"/>
              </a:spcBef>
              <a:spcAft>
                <a:spcPts val="0"/>
              </a:spcAft>
              <a:buSzPts val="2600"/>
              <a:buFont typeface="Arial" charset="0"/>
              <a:buChar char="•"/>
            </a:pPr>
            <a:endParaRPr sz="2000" dirty="0">
              <a:solidFill>
                <a:srgbClr val="222222"/>
              </a:solidFill>
              <a:highlight>
                <a:srgbClr val="FFFFFF"/>
              </a:highlight>
            </a:endParaRPr>
          </a:p>
          <a:p>
            <a:pPr marL="736600" lvl="0" indent="-342900" algn="l" rtl="0">
              <a:lnSpc>
                <a:spcPct val="100000"/>
              </a:lnSpc>
              <a:spcBef>
                <a:spcPts val="0"/>
              </a:spcBef>
              <a:spcAft>
                <a:spcPts val="0"/>
              </a:spcAft>
              <a:buSzPts val="2600"/>
              <a:buFont typeface="Arial" charset="0"/>
              <a:buChar char="•"/>
            </a:pPr>
            <a:endParaRPr sz="2000" dirty="0">
              <a:solidFill>
                <a:srgbClr val="222222"/>
              </a:solidFill>
              <a:highlight>
                <a:srgbClr val="FFFFFF"/>
              </a:highlight>
            </a:endParaRPr>
          </a:p>
          <a:p>
            <a:pPr marL="736600" lvl="0" indent="-342900" algn="l" rtl="0">
              <a:lnSpc>
                <a:spcPct val="100000"/>
              </a:lnSpc>
              <a:spcBef>
                <a:spcPts val="0"/>
              </a:spcBef>
              <a:spcAft>
                <a:spcPts val="0"/>
              </a:spcAft>
              <a:buSzPts val="2600"/>
              <a:buFont typeface="Arial" charset="0"/>
              <a:buChar char="•"/>
            </a:pPr>
            <a:endParaRPr sz="2000" dirty="0">
              <a:solidFill>
                <a:srgbClr val="222222"/>
              </a:solidFill>
              <a:highlight>
                <a:srgbClr val="FFFFFF"/>
              </a:highlight>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0"/>
          <p:cNvSpPr txBox="1">
            <a:spLocks noGrp="1"/>
          </p:cNvSpPr>
          <p:nvPr>
            <p:ph type="title"/>
          </p:nvPr>
        </p:nvSpPr>
        <p:spPr>
          <a:xfrm>
            <a:off x="457200" y="614974"/>
            <a:ext cx="8229600" cy="723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Clr>
                <a:srgbClr val="434343"/>
              </a:buClr>
              <a:buSzPts val="2800"/>
              <a:buFont typeface="Times New Roman" panose="02020603050405020304"/>
              <a:buNone/>
            </a:pPr>
            <a:r>
              <a:rPr lang="en-IN" dirty="0">
                <a:solidFill>
                  <a:schemeClr val="tx1"/>
                </a:solidFill>
              </a:rPr>
              <a:t>References</a:t>
            </a:r>
          </a:p>
        </p:txBody>
      </p:sp>
      <p:sp>
        <p:nvSpPr>
          <p:cNvPr id="209" name="Google Shape;209;p30"/>
          <p:cNvSpPr txBox="1">
            <a:spLocks noGrp="1"/>
          </p:cNvSpPr>
          <p:nvPr>
            <p:ph type="body" idx="1"/>
          </p:nvPr>
        </p:nvSpPr>
        <p:spPr>
          <a:xfrm>
            <a:off x="457200" y="1600200"/>
            <a:ext cx="8229600" cy="4747500"/>
          </a:xfrm>
          <a:prstGeom prst="rect">
            <a:avLst/>
          </a:prstGeom>
          <a:noFill/>
          <a:ln>
            <a:noFill/>
          </a:ln>
        </p:spPr>
        <p:txBody>
          <a:bodyPr spcFirstLastPara="1" wrap="square" lIns="91425" tIns="91425" rIns="91425" bIns="91425" anchor="t" anchorCtr="0">
            <a:noAutofit/>
          </a:bodyPr>
          <a:lstStyle/>
          <a:p>
            <a:pPr marL="736600" indent="-342900">
              <a:buFont typeface="Arial" charset="0"/>
              <a:buChar char="•"/>
            </a:pPr>
            <a:r>
              <a:rPr lang="en-US" sz="2000" dirty="0"/>
              <a:t>J.A.K.S. </a:t>
            </a:r>
            <a:r>
              <a:rPr lang="en-US" sz="2000" dirty="0" err="1"/>
              <a:t>Jayasinghe</a:t>
            </a:r>
            <a:r>
              <a:rPr lang="en-US" sz="2000" dirty="0"/>
              <a:t> and K.K.K.D. </a:t>
            </a:r>
            <a:r>
              <a:rPr lang="en-US" sz="2000" dirty="0" err="1"/>
              <a:t>Nadishan</a:t>
            </a:r>
            <a:r>
              <a:rPr lang="en-US" sz="2000" dirty="0"/>
              <a:t>, “Neural Network Based State of Charge (SOC) Estimation of Electric Vehicle Batteries,” </a:t>
            </a:r>
            <a:r>
              <a:rPr lang="en-US" sz="2000" i="1" dirty="0"/>
              <a:t>International Journal of Scientific and Research Publications (IJSRP)</a:t>
            </a:r>
            <a:r>
              <a:rPr lang="en-US" sz="2000" dirty="0"/>
              <a:t>, </a:t>
            </a:r>
            <a:r>
              <a:rPr lang="en-US" sz="2000" dirty="0" err="1"/>
              <a:t>Moratuwa</a:t>
            </a:r>
            <a:r>
              <a:rPr lang="en-US" sz="2000" dirty="0"/>
              <a:t>, Sri Lanka, vol. 4, Issue 12, pp. 67-72, December, 2014. </a:t>
            </a:r>
          </a:p>
          <a:p>
            <a:pPr marL="736600" indent="-342900">
              <a:buFont typeface="Arial" charset="0"/>
              <a:buChar char="•"/>
            </a:pPr>
            <a:endParaRPr lang="en-US" sz="2000" dirty="0"/>
          </a:p>
          <a:p>
            <a:pPr marL="736600" indent="-342900">
              <a:buFont typeface="Arial" charset="0"/>
              <a:buChar char="•"/>
            </a:pPr>
            <a:r>
              <a:rPr lang="en-US" sz="2000" dirty="0" err="1" smtClean="0"/>
              <a:t>Baccouche,SabeurJemmali,AsmaMlayah,BilalManai,andNajouaEssoukri</a:t>
            </a:r>
            <a:r>
              <a:rPr lang="en-US" sz="2000" dirty="0" smtClean="0"/>
              <a:t> </a:t>
            </a:r>
            <a:r>
              <a:rPr lang="en-US" sz="2000" dirty="0"/>
              <a:t>Ben Amara, “Implementation of an improved Coulomb-Counting Algorithm Based on a Piecewise SOC-OCV Relationship for SOC Estimation of Li-Ion Battery,” </a:t>
            </a:r>
            <a:r>
              <a:rPr lang="en-US" sz="2000" i="1" dirty="0"/>
              <a:t>Renewable Energy Research IJRER</a:t>
            </a:r>
            <a:r>
              <a:rPr lang="en-US" sz="2000" dirty="0"/>
              <a:t>, Tunisia, North Africa, vol.8, no.1, March, 2018. </a:t>
            </a:r>
            <a:endParaRPr lang="en-US" sz="2000" dirty="0" smtClean="0"/>
          </a:p>
          <a:p>
            <a:pPr marL="736600" indent="-342900">
              <a:buFont typeface="Arial" charset="0"/>
              <a:buChar char="•"/>
            </a:pPr>
            <a:endParaRPr lang="en-US" sz="2000" dirty="0"/>
          </a:p>
          <a:p>
            <a:pPr marL="736600" indent="-342900">
              <a:buFont typeface="Arial" charset="0"/>
              <a:buChar char="•"/>
            </a:pPr>
            <a:r>
              <a:rPr lang="en-US" sz="2000" dirty="0" smtClean="0"/>
              <a:t> </a:t>
            </a:r>
            <a:r>
              <a:rPr lang="en-US" sz="2000" dirty="0"/>
              <a:t>J. </a:t>
            </a:r>
            <a:r>
              <a:rPr lang="en-US" sz="2000" dirty="0" err="1"/>
              <a:t>Poonsuk</a:t>
            </a:r>
            <a:r>
              <a:rPr lang="en-US" sz="2000" dirty="0"/>
              <a:t> and S. </a:t>
            </a:r>
            <a:r>
              <a:rPr lang="en-US" sz="2000" dirty="0" err="1"/>
              <a:t>Pongyupinpanich</a:t>
            </a:r>
            <a:r>
              <a:rPr lang="en-US" sz="2000" dirty="0"/>
              <a:t>, “Design and Estimation of State-charging applied for Lithium-ion battery based on </a:t>
            </a:r>
            <a:r>
              <a:rPr lang="en-US" sz="2000" dirty="0" err="1"/>
              <a:t>Matlab</a:t>
            </a:r>
            <a:r>
              <a:rPr lang="en-US" sz="2000" dirty="0"/>
              <a:t>-Simulink,” </a:t>
            </a:r>
            <a:r>
              <a:rPr lang="en-US" sz="2000" i="1" dirty="0"/>
              <a:t>2016 Management and Innovation Technology International Conference (</a:t>
            </a:r>
            <a:r>
              <a:rPr lang="en-US" sz="2000" i="1" dirty="0" err="1"/>
              <a:t>MITicon</a:t>
            </a:r>
            <a:r>
              <a:rPr lang="en-US" sz="2000" i="1" dirty="0"/>
              <a:t>)</a:t>
            </a:r>
            <a:r>
              <a:rPr lang="en-US" sz="2000" dirty="0"/>
              <a:t>, Bang-San, pp. MIT- 176-MIT-179, May, 2016. </a:t>
            </a:r>
            <a:endParaRPr sz="2000" dirty="0" smtClean="0"/>
          </a:p>
          <a:p>
            <a:pPr marL="736600" lvl="0" indent="-342900" algn="l" rtl="0">
              <a:lnSpc>
                <a:spcPct val="100000"/>
              </a:lnSpc>
              <a:spcBef>
                <a:spcPts val="0"/>
              </a:spcBef>
              <a:spcAft>
                <a:spcPts val="0"/>
              </a:spcAft>
              <a:buSzPts val="2600"/>
              <a:buFont typeface="Arial" charset="0"/>
              <a:buChar char="•"/>
            </a:pPr>
            <a:endParaRPr sz="20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1"/>
          <p:cNvSpPr txBox="1">
            <a:spLocks noGrp="1"/>
          </p:cNvSpPr>
          <p:nvPr>
            <p:ph type="body" idx="1"/>
          </p:nvPr>
        </p:nvSpPr>
        <p:spPr>
          <a:xfrm>
            <a:off x="3342005" y="2727960"/>
            <a:ext cx="3877310" cy="178435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2600"/>
              <a:buFont typeface="Times New Roman" panose="02020603050405020304"/>
              <a:buNone/>
            </a:pPr>
            <a:r>
              <a:rPr lang="en-IN" sz="4000" b="1"/>
              <a:t>Queries</a:t>
            </a:r>
            <a:endParaRPr sz="4000" b="1"/>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body" idx="1"/>
          </p:nvPr>
        </p:nvSpPr>
        <p:spPr>
          <a:xfrm>
            <a:off x="2896235" y="2727960"/>
            <a:ext cx="3994785" cy="282067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2600"/>
              <a:buFont typeface="Times New Roman" panose="02020603050405020304"/>
              <a:buNone/>
            </a:pPr>
            <a:r>
              <a:rPr lang="en-IN" sz="3600" b="1"/>
              <a:t>Thank you</a:t>
            </a:r>
            <a:endParaRPr sz="3600" b="1"/>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9"/>
          <p:cNvSpPr txBox="1">
            <a:spLocks noGrp="1"/>
          </p:cNvSpPr>
          <p:nvPr>
            <p:ph type="title"/>
          </p:nvPr>
        </p:nvSpPr>
        <p:spPr>
          <a:xfrm>
            <a:off x="457200" y="614974"/>
            <a:ext cx="8229600" cy="723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800"/>
              <a:buNone/>
            </a:pPr>
            <a:r>
              <a:rPr lang="en-IN" dirty="0" smtClean="0">
                <a:solidFill>
                  <a:schemeClr val="tx1"/>
                </a:solidFill>
              </a:rPr>
              <a:t>Agenda</a:t>
            </a:r>
            <a:endParaRPr lang="en-IN" dirty="0">
              <a:solidFill>
                <a:schemeClr val="tx1"/>
              </a:solidFill>
            </a:endParaRPr>
          </a:p>
        </p:txBody>
      </p:sp>
      <p:sp>
        <p:nvSpPr>
          <p:cNvPr id="68" name="Google Shape;68;p9"/>
          <p:cNvSpPr txBox="1">
            <a:spLocks noGrp="1"/>
          </p:cNvSpPr>
          <p:nvPr>
            <p:ph type="body" idx="2"/>
          </p:nvPr>
        </p:nvSpPr>
        <p:spPr>
          <a:xfrm>
            <a:off x="210185" y="1055370"/>
            <a:ext cx="8674735" cy="4812030"/>
          </a:xfrm>
          <a:prstGeom prst="rect">
            <a:avLst/>
          </a:prstGeom>
          <a:noFill/>
          <a:ln>
            <a:noFill/>
          </a:ln>
        </p:spPr>
        <p:txBody>
          <a:bodyPr spcFirstLastPara="1" wrap="square" lIns="91425" tIns="91425" rIns="91425" bIns="91425" anchor="t" anchorCtr="0">
            <a:noAutofit/>
          </a:bodyPr>
          <a:lstStyle/>
          <a:p>
            <a:pPr marL="285750" lvl="0" indent="-285750" algn="l" rtl="0">
              <a:lnSpc>
                <a:spcPct val="115000"/>
              </a:lnSpc>
              <a:spcBef>
                <a:spcPts val="0"/>
              </a:spcBef>
              <a:spcAft>
                <a:spcPts val="0"/>
              </a:spcAft>
              <a:buSzPts val="1100"/>
              <a:buFont typeface="Arial" charset="0"/>
              <a:buChar char="•"/>
            </a:pPr>
            <a:endParaRPr sz="1800" dirty="0"/>
          </a:p>
          <a:p>
            <a:pPr marL="495300" lvl="0" indent="-342900" algn="l" rtl="0">
              <a:lnSpc>
                <a:spcPct val="100000"/>
              </a:lnSpc>
              <a:spcBef>
                <a:spcPts val="0"/>
              </a:spcBef>
              <a:spcAft>
                <a:spcPts val="0"/>
              </a:spcAft>
              <a:buSzPts val="2400"/>
              <a:buFont typeface="Arial" charset="0"/>
              <a:buChar char="•"/>
            </a:pPr>
            <a:endParaRPr sz="2400" dirty="0"/>
          </a:p>
          <a:p>
            <a:pPr marL="495300" lvl="0" indent="-342900" algn="just" rtl="0">
              <a:lnSpc>
                <a:spcPct val="150000"/>
              </a:lnSpc>
              <a:spcBef>
                <a:spcPts val="0"/>
              </a:spcBef>
              <a:spcAft>
                <a:spcPts val="0"/>
              </a:spcAft>
              <a:buSzPts val="2400"/>
              <a:buFont typeface="Arial" charset="0"/>
              <a:buChar char="•"/>
            </a:pPr>
            <a:r>
              <a:rPr lang="en-IN" sz="2400" dirty="0" smtClean="0"/>
              <a:t>To </a:t>
            </a:r>
            <a:r>
              <a:rPr lang="en-IN" sz="2400" dirty="0"/>
              <a:t>understand </a:t>
            </a:r>
            <a:r>
              <a:rPr lang="en-IN" sz="2400" dirty="0" smtClean="0"/>
              <a:t>the need for State of Charge (</a:t>
            </a:r>
            <a:r>
              <a:rPr lang="en-IN" sz="2400" dirty="0" err="1" smtClean="0"/>
              <a:t>SoC</a:t>
            </a:r>
            <a:r>
              <a:rPr lang="en-IN" sz="2400" dirty="0" smtClean="0"/>
              <a:t>) estimation in Autonomous Vehicles in order to successfully implement the future way of re-</a:t>
            </a:r>
            <a:r>
              <a:rPr lang="en-IN" sz="2400" dirty="0" err="1" smtClean="0"/>
              <a:t>fueling</a:t>
            </a:r>
            <a:r>
              <a:rPr lang="en-IN" sz="2400" dirty="0" smtClean="0"/>
              <a:t> an electric vehicle, </a:t>
            </a:r>
            <a:r>
              <a:rPr lang="en-IN" sz="2400" dirty="0" err="1" smtClean="0"/>
              <a:t>i.e</a:t>
            </a:r>
            <a:r>
              <a:rPr lang="en-IN" sz="2400" dirty="0" smtClean="0"/>
              <a:t>, through battery </a:t>
            </a:r>
            <a:r>
              <a:rPr lang="en-IN" sz="2400" dirty="0"/>
              <a:t>s</a:t>
            </a:r>
            <a:r>
              <a:rPr lang="en-IN" sz="2400" dirty="0" smtClean="0"/>
              <a:t>wapping technology.</a:t>
            </a:r>
            <a:endParaRPr sz="24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dirty="0">
                <a:solidFill>
                  <a:schemeClr val="tx1"/>
                </a:solidFill>
              </a:rPr>
              <a:t>Abstract</a:t>
            </a:r>
          </a:p>
        </p:txBody>
      </p:sp>
      <p:sp>
        <p:nvSpPr>
          <p:cNvPr id="3" name="Text Placeholder 2"/>
          <p:cNvSpPr>
            <a:spLocks noGrp="1"/>
          </p:cNvSpPr>
          <p:nvPr>
            <p:ph type="body" idx="1"/>
          </p:nvPr>
        </p:nvSpPr>
        <p:spPr>
          <a:xfrm>
            <a:off x="404495" y="1338580"/>
            <a:ext cx="8229600" cy="4747260"/>
          </a:xfrm>
        </p:spPr>
        <p:txBody>
          <a:bodyPr/>
          <a:lstStyle/>
          <a:p>
            <a:pPr marL="514350" indent="-285750">
              <a:buFont typeface="Arial" charset="0"/>
              <a:buChar char="•"/>
            </a:pPr>
            <a:r>
              <a:rPr lang="en-US" sz="1600" dirty="0" smtClean="0">
                <a:latin typeface="Times New Roman" charset="0"/>
                <a:ea typeface="Times New Roman" charset="0"/>
                <a:cs typeface="Times New Roman" charset="0"/>
              </a:rPr>
              <a:t>Poor utilization of the existing conventional sources such as petroleum, oil, </a:t>
            </a:r>
            <a:r>
              <a:rPr lang="en-US" sz="1600" dirty="0" err="1" smtClean="0">
                <a:latin typeface="Times New Roman" charset="0"/>
                <a:ea typeface="Times New Roman" charset="0"/>
                <a:cs typeface="Times New Roman" charset="0"/>
              </a:rPr>
              <a:t>etc</a:t>
            </a:r>
            <a:r>
              <a:rPr lang="en-US" sz="1600" dirty="0" smtClean="0">
                <a:latin typeface="Times New Roman" charset="0"/>
                <a:ea typeface="Times New Roman" charset="0"/>
                <a:cs typeface="Times New Roman" charset="0"/>
              </a:rPr>
              <a:t> has made the world to confront an energy emergency. In the midst of Battery Innovation and developing ecological concern, the Autonomous and Electric Vehicles are becoming a need more than a luxury. </a:t>
            </a:r>
          </a:p>
          <a:p>
            <a:pPr marL="514350" indent="-285750">
              <a:buFont typeface="Arial" charset="0"/>
              <a:buChar char="•"/>
            </a:pPr>
            <a:r>
              <a:rPr lang="en-US" sz="1600" dirty="0">
                <a:latin typeface="Times New Roman" charset="0"/>
                <a:ea typeface="Times New Roman" charset="0"/>
                <a:cs typeface="Times New Roman" charset="0"/>
              </a:rPr>
              <a:t>The projects is based on solving two major issues faced by Autonomous Vehicles, one being optimum utilization of the Battery and second being longevity of the Battery pack. To solve these issues my project would firstly target an accurate measurement of the State of Charge as it would help prevent over and under charging as well as discharging of the Battery when it is being monitored with the help of a pre-existing monitoring system. </a:t>
            </a:r>
            <a:endParaRPr lang="en-US" sz="1600" dirty="0" smtClean="0">
              <a:latin typeface="Times New Roman" charset="0"/>
              <a:ea typeface="Times New Roman" charset="0"/>
              <a:cs typeface="Times New Roman" charset="0"/>
            </a:endParaRPr>
          </a:p>
          <a:p>
            <a:pPr marL="514350" indent="-285750">
              <a:buFont typeface="Arial" charset="0"/>
              <a:buChar char="•"/>
            </a:pPr>
            <a:r>
              <a:rPr lang="en-US" sz="1600" dirty="0" smtClean="0">
                <a:latin typeface="Times New Roman" charset="0"/>
                <a:ea typeface="Times New Roman" charset="0"/>
                <a:cs typeface="Times New Roman" charset="0"/>
              </a:rPr>
              <a:t>Secondly </a:t>
            </a:r>
            <a:r>
              <a:rPr lang="en-US" sz="1600" dirty="0">
                <a:latin typeface="Times New Roman" charset="0"/>
                <a:ea typeface="Times New Roman" charset="0"/>
                <a:cs typeface="Times New Roman" charset="0"/>
              </a:rPr>
              <a:t>to cancel out the ill effects of fast charging on a battery and also solve the long distance travel issues faced by a majority of the consumers, the project would implement battery swapping technology as well. This would allow the user to change the battery at various Battery Swapping Station in less than two minutes quicker then filling fuel at a petrol station and would allow the batteries to be charged at the Battery Swapping Station at optimal rates. </a:t>
            </a:r>
            <a:endParaRPr lang="en-US" sz="1600" dirty="0" smtClean="0">
              <a:latin typeface="Times New Roman" charset="0"/>
              <a:ea typeface="Times New Roman" charset="0"/>
              <a:cs typeface="Times New Roman" charset="0"/>
            </a:endParaRPr>
          </a:p>
          <a:p>
            <a:pPr marL="514350" indent="-285750">
              <a:buFont typeface="Arial" charset="0"/>
              <a:buChar char="•"/>
            </a:pPr>
            <a:r>
              <a:rPr lang="en-US" sz="1600" dirty="0"/>
              <a:t>At the end of the project, the State of Charge measurement has been done and displayed on the android app and the Battery Swapping Station locator has been coded and implemented within the app as well. </a:t>
            </a:r>
          </a:p>
          <a:p>
            <a:pPr marL="514350" indent="-285750">
              <a:buFont typeface="Arial" charset="0"/>
              <a:buChar char="•"/>
            </a:pPr>
            <a:endParaRPr lang="en-US" sz="1600" dirty="0">
              <a:latin typeface="Times New Roman" charset="0"/>
              <a:ea typeface="Times New Roman" charset="0"/>
              <a:cs typeface="Times New Roman" charset="0"/>
            </a:endParaRPr>
          </a:p>
          <a:p>
            <a:pPr marL="514350" indent="-285750">
              <a:buFont typeface="Arial" charset="0"/>
              <a:buChar char="•"/>
            </a:pPr>
            <a:endParaRPr lang="en-US" sz="1600" dirty="0">
              <a:latin typeface="Times New Roman" charset="0"/>
              <a:ea typeface="Times New Roman" charset="0"/>
              <a:cs typeface="Times New Roman"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0"/>
          <p:cNvSpPr txBox="1">
            <a:spLocks noGrp="1"/>
          </p:cNvSpPr>
          <p:nvPr>
            <p:ph type="title"/>
          </p:nvPr>
        </p:nvSpPr>
        <p:spPr>
          <a:xfrm>
            <a:off x="457200" y="614974"/>
            <a:ext cx="8229600" cy="723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Clr>
                <a:srgbClr val="434343"/>
              </a:buClr>
              <a:buSzPts val="2800"/>
              <a:buFont typeface="Times New Roman" panose="02020603050405020304"/>
              <a:buNone/>
            </a:pPr>
            <a:r>
              <a:rPr lang="en-IN" dirty="0">
                <a:solidFill>
                  <a:schemeClr val="tx1"/>
                </a:solidFill>
              </a:rPr>
              <a:t>Existing System</a:t>
            </a:r>
          </a:p>
        </p:txBody>
      </p:sp>
      <p:sp>
        <p:nvSpPr>
          <p:cNvPr id="74" name="Google Shape;74;p10"/>
          <p:cNvSpPr txBox="1">
            <a:spLocks noGrp="1"/>
          </p:cNvSpPr>
          <p:nvPr>
            <p:ph type="body" idx="1"/>
          </p:nvPr>
        </p:nvSpPr>
        <p:spPr>
          <a:xfrm>
            <a:off x="0" y="1600200"/>
            <a:ext cx="8950960" cy="4527550"/>
          </a:xfrm>
          <a:prstGeom prst="rect">
            <a:avLst/>
          </a:prstGeom>
          <a:noFill/>
          <a:ln>
            <a:noFill/>
          </a:ln>
        </p:spPr>
        <p:txBody>
          <a:bodyPr spcFirstLastPara="1" wrap="square" lIns="91425" tIns="91425" rIns="91425" bIns="91425" anchor="t" anchorCtr="0">
            <a:noAutofit/>
          </a:bodyPr>
          <a:lstStyle/>
          <a:p>
            <a:pPr marL="514350" indent="-285750" algn="just">
              <a:lnSpc>
                <a:spcPct val="150000"/>
              </a:lnSpc>
              <a:buFont typeface="Arial" charset="0"/>
              <a:buChar char="•"/>
            </a:pPr>
            <a:r>
              <a:rPr lang="en-IN" sz="2400" dirty="0" smtClean="0">
                <a:latin typeface="Times New Roman" charset="0"/>
                <a:ea typeface="Times New Roman" charset="0"/>
                <a:cs typeface="Times New Roman" charset="0"/>
              </a:rPr>
              <a:t>As of now, this kind of </a:t>
            </a:r>
            <a:r>
              <a:rPr lang="en-IN" sz="2400" dirty="0">
                <a:latin typeface="Times New Roman" charset="0"/>
                <a:ea typeface="Times New Roman" charset="0"/>
                <a:cs typeface="Times New Roman" charset="0"/>
              </a:rPr>
              <a:t>a </a:t>
            </a:r>
            <a:r>
              <a:rPr lang="en-IN" sz="2400" dirty="0" smtClean="0">
                <a:latin typeface="Times New Roman" charset="0"/>
                <a:ea typeface="Times New Roman" charset="0"/>
                <a:cs typeface="Times New Roman" charset="0"/>
              </a:rPr>
              <a:t>system is not something that is readily available in the market and requires the Autonomous Vehicles and Electric Vehicles to come into more prominence and make huge strides in the Automobile Industry.</a:t>
            </a:r>
          </a:p>
          <a:p>
            <a:pPr marL="514350" indent="-285750" algn="just">
              <a:lnSpc>
                <a:spcPct val="150000"/>
              </a:lnSpc>
              <a:buFont typeface="Arial" charset="0"/>
              <a:buChar char="•"/>
            </a:pPr>
            <a:endParaRPr lang="en-IN" sz="2400" dirty="0" smtClean="0">
              <a:latin typeface="Times New Roman" charset="0"/>
              <a:ea typeface="Times New Roman" charset="0"/>
              <a:cs typeface="Times New Roman" charset="0"/>
            </a:endParaRPr>
          </a:p>
          <a:p>
            <a:pPr marL="514350" indent="-285750" algn="just">
              <a:lnSpc>
                <a:spcPct val="150000"/>
              </a:lnSpc>
              <a:buFont typeface="Arial" charset="0"/>
              <a:buChar char="•"/>
            </a:pPr>
            <a:r>
              <a:rPr lang="en-IN" sz="2400" dirty="0" smtClean="0">
                <a:latin typeface="Times New Roman" charset="0"/>
                <a:ea typeface="Times New Roman" charset="0"/>
                <a:cs typeface="Times New Roman" charset="0"/>
              </a:rPr>
              <a:t>This, although is being tested by Sun Mobility on various e-bikes and e-rickshaws. </a:t>
            </a:r>
            <a:endParaRPr lang="en-IN" sz="2400" dirty="0">
              <a:latin typeface="Times New Roman" charset="0"/>
              <a:ea typeface="Times New Roman" charset="0"/>
              <a:cs typeface="Times New Roman"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1"/>
          <p:cNvSpPr txBox="1">
            <a:spLocks noGrp="1"/>
          </p:cNvSpPr>
          <p:nvPr>
            <p:ph type="title"/>
          </p:nvPr>
        </p:nvSpPr>
        <p:spPr>
          <a:xfrm>
            <a:off x="457200" y="614974"/>
            <a:ext cx="8229600" cy="723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Clr>
                <a:srgbClr val="434343"/>
              </a:buClr>
              <a:buSzPts val="2800"/>
              <a:buFont typeface="Times New Roman" panose="02020603050405020304"/>
              <a:buNone/>
            </a:pPr>
            <a:r>
              <a:rPr lang="en-IN" dirty="0">
                <a:solidFill>
                  <a:schemeClr val="tx1"/>
                </a:solidFill>
              </a:rPr>
              <a:t>Problem Statement</a:t>
            </a:r>
          </a:p>
        </p:txBody>
      </p:sp>
      <p:sp>
        <p:nvSpPr>
          <p:cNvPr id="80" name="Google Shape;80;p11"/>
          <p:cNvSpPr txBox="1">
            <a:spLocks noGrp="1"/>
          </p:cNvSpPr>
          <p:nvPr>
            <p:ph type="body" idx="1"/>
          </p:nvPr>
        </p:nvSpPr>
        <p:spPr>
          <a:xfrm>
            <a:off x="118109" y="1456055"/>
            <a:ext cx="8420669" cy="4747500"/>
          </a:xfrm>
          <a:prstGeom prst="rect">
            <a:avLst/>
          </a:prstGeom>
          <a:noFill/>
          <a:ln>
            <a:noFill/>
          </a:ln>
        </p:spPr>
        <p:txBody>
          <a:bodyPr spcFirstLastPara="1" wrap="square" lIns="91425" tIns="91425" rIns="91425" bIns="91425" anchor="t" anchorCtr="0">
            <a:noAutofit/>
          </a:bodyPr>
          <a:lstStyle/>
          <a:p>
            <a:pPr marL="685800" indent="-457200">
              <a:buFont typeface="Arial" charset="0"/>
              <a:buChar char="•"/>
            </a:pPr>
            <a:r>
              <a:rPr lang="en-US" dirty="0" smtClean="0"/>
              <a:t>In </a:t>
            </a:r>
            <a:r>
              <a:rPr lang="en-US" dirty="0"/>
              <a:t>building a hassle free Autonomous Vehicle, </a:t>
            </a:r>
            <a:r>
              <a:rPr lang="en-US" dirty="0" smtClean="0"/>
              <a:t>which would</a:t>
            </a:r>
            <a:r>
              <a:rPr lang="en-US" dirty="0"/>
              <a:t>, not for a second make the consumer feel that anything has changed from a conventional vehicle, has it own limitations and this project tries to deal with two of the many limitations. The two problems are the </a:t>
            </a:r>
            <a:r>
              <a:rPr lang="en-US" dirty="0" err="1"/>
              <a:t>SoC</a:t>
            </a:r>
            <a:r>
              <a:rPr lang="en-US" dirty="0"/>
              <a:t> measurement and a Battery Swapping Station Locator, which when solved, would make the Autonomous Vehicle experience a hassle free experience for the user. </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2"/>
          <p:cNvSpPr txBox="1">
            <a:spLocks noGrp="1"/>
          </p:cNvSpPr>
          <p:nvPr>
            <p:ph type="title"/>
          </p:nvPr>
        </p:nvSpPr>
        <p:spPr>
          <a:xfrm>
            <a:off x="457200" y="614974"/>
            <a:ext cx="8229600" cy="723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Clr>
                <a:srgbClr val="434343"/>
              </a:buClr>
              <a:buSzPts val="2800"/>
              <a:buFont typeface="Times New Roman" panose="02020603050405020304"/>
              <a:buNone/>
            </a:pPr>
            <a:r>
              <a:rPr lang="en-IN" dirty="0">
                <a:solidFill>
                  <a:schemeClr val="tx1"/>
                </a:solidFill>
              </a:rPr>
              <a:t>Proposed System</a:t>
            </a:r>
          </a:p>
        </p:txBody>
      </p:sp>
      <p:sp>
        <p:nvSpPr>
          <p:cNvPr id="86" name="Google Shape;86;p12"/>
          <p:cNvSpPr txBox="1">
            <a:spLocks noGrp="1"/>
          </p:cNvSpPr>
          <p:nvPr>
            <p:ph type="body" idx="1"/>
          </p:nvPr>
        </p:nvSpPr>
        <p:spPr>
          <a:xfrm>
            <a:off x="-39375" y="1691650"/>
            <a:ext cx="9144000" cy="4747200"/>
          </a:xfrm>
          <a:prstGeom prst="rect">
            <a:avLst/>
          </a:prstGeom>
          <a:noFill/>
          <a:ln>
            <a:noFill/>
          </a:ln>
        </p:spPr>
        <p:txBody>
          <a:bodyPr spcFirstLastPara="1" wrap="square" lIns="91425" tIns="91425" rIns="91425" bIns="91425" anchor="t" anchorCtr="0">
            <a:noAutofit/>
          </a:bodyPr>
          <a:lstStyle/>
          <a:p>
            <a:pPr marL="685800" indent="-457200">
              <a:buFont typeface="Arial" charset="0"/>
              <a:buChar char="•"/>
            </a:pPr>
            <a:r>
              <a:rPr lang="en-US" dirty="0"/>
              <a:t>The </a:t>
            </a:r>
            <a:r>
              <a:rPr lang="en-US" dirty="0" smtClean="0"/>
              <a:t>system proposed in </a:t>
            </a:r>
            <a:r>
              <a:rPr lang="en-US" dirty="0"/>
              <a:t>this project is to develop a </a:t>
            </a:r>
            <a:r>
              <a:rPr lang="en-US" dirty="0" err="1"/>
              <a:t>SoC</a:t>
            </a:r>
            <a:r>
              <a:rPr lang="en-US" dirty="0"/>
              <a:t> measurement unit as well as implement the Battery Swapping Technology to an autonomous vehicle. </a:t>
            </a:r>
            <a:r>
              <a:rPr lang="en-US" dirty="0" err="1"/>
              <a:t>SoC</a:t>
            </a:r>
            <a:r>
              <a:rPr lang="en-US" dirty="0"/>
              <a:t> </a:t>
            </a:r>
            <a:r>
              <a:rPr lang="en-US" dirty="0" smtClean="0"/>
              <a:t>measurement </a:t>
            </a:r>
            <a:r>
              <a:rPr lang="en-US" dirty="0"/>
              <a:t>unit is developed using a current sensor and voltage sensor in association with Lookup table Algorithm and Coulombic Counting Algorithm in togetherness. </a:t>
            </a:r>
            <a:r>
              <a:rPr lang="en-US" dirty="0" smtClean="0"/>
              <a:t>This data is then </a:t>
            </a:r>
            <a:r>
              <a:rPr lang="en-US" dirty="0" err="1" smtClean="0"/>
              <a:t>analysed</a:t>
            </a:r>
            <a:r>
              <a:rPr lang="en-US" dirty="0" smtClean="0"/>
              <a:t> by the microcontroller and sent to the app which would based on logic indicate a Battery Swapping Station</a:t>
            </a:r>
            <a:endParaRPr lang="en-US" dirty="0"/>
          </a:p>
          <a:p>
            <a:pPr marL="685800" lvl="0" indent="-457200" algn="just" rtl="0">
              <a:lnSpc>
                <a:spcPct val="150000"/>
              </a:lnSpc>
              <a:spcBef>
                <a:spcPts val="0"/>
              </a:spcBef>
              <a:spcAft>
                <a:spcPts val="0"/>
              </a:spcAft>
              <a:buSzPts val="2600"/>
              <a:buFont typeface="Arial" charset="0"/>
              <a:buChar char="•"/>
            </a:pPr>
            <a:endParaRPr lang="en-IN"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4"/>
          <p:cNvSpPr txBox="1">
            <a:spLocks noGrp="1"/>
          </p:cNvSpPr>
          <p:nvPr>
            <p:ph type="title"/>
          </p:nvPr>
        </p:nvSpPr>
        <p:spPr>
          <a:xfrm>
            <a:off x="457200" y="614974"/>
            <a:ext cx="8229600" cy="723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Clr>
                <a:srgbClr val="434343"/>
              </a:buClr>
              <a:buSzPts val="2800"/>
              <a:buFont typeface="Times New Roman" panose="02020603050405020304"/>
              <a:buNone/>
            </a:pPr>
            <a:r>
              <a:rPr lang="en-IN" dirty="0">
                <a:solidFill>
                  <a:schemeClr val="tx1"/>
                </a:solidFill>
              </a:rPr>
              <a:t>Requirement Specification</a:t>
            </a:r>
          </a:p>
        </p:txBody>
      </p:sp>
      <p:sp>
        <p:nvSpPr>
          <p:cNvPr id="98" name="Google Shape;98;p14"/>
          <p:cNvSpPr txBox="1">
            <a:spLocks noGrp="1"/>
          </p:cNvSpPr>
          <p:nvPr>
            <p:ph type="body" idx="1"/>
          </p:nvPr>
        </p:nvSpPr>
        <p:spPr>
          <a:xfrm>
            <a:off x="457199" y="1600200"/>
            <a:ext cx="8018061" cy="47475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2600"/>
              <a:buFont typeface="Times New Roman" panose="02020603050405020304"/>
              <a:buNone/>
            </a:pPr>
            <a:r>
              <a:rPr lang="en-IN" b="1" dirty="0"/>
              <a:t>Hardware requirements:</a:t>
            </a:r>
            <a:endParaRPr b="1" dirty="0"/>
          </a:p>
          <a:p>
            <a:pPr marL="457200" lvl="0" indent="-228600" algn="l" rtl="0">
              <a:lnSpc>
                <a:spcPct val="100000"/>
              </a:lnSpc>
              <a:spcBef>
                <a:spcPts val="0"/>
              </a:spcBef>
              <a:spcAft>
                <a:spcPts val="0"/>
              </a:spcAft>
              <a:buSzPts val="2600"/>
              <a:buFont typeface="Times New Roman" panose="02020603050405020304"/>
              <a:buNone/>
            </a:pPr>
            <a:endParaRPr b="1" dirty="0"/>
          </a:p>
          <a:p>
            <a:pPr marL="571500" indent="-342900">
              <a:buFont typeface="Arial" charset="0"/>
              <a:buChar char="•"/>
            </a:pPr>
            <a:r>
              <a:rPr lang="en-US" sz="2400" dirty="0"/>
              <a:t>CC-CV Circuit </a:t>
            </a:r>
          </a:p>
          <a:p>
            <a:pPr marL="571500" indent="-342900">
              <a:buFont typeface="Arial" charset="0"/>
              <a:buChar char="•"/>
            </a:pPr>
            <a:r>
              <a:rPr lang="en-US" sz="2400" dirty="0"/>
              <a:t>Sensors </a:t>
            </a:r>
            <a:endParaRPr lang="en-US" sz="2400" dirty="0" smtClean="0"/>
          </a:p>
          <a:p>
            <a:pPr marL="571500" indent="-342900">
              <a:buFont typeface="Arial" charset="0"/>
              <a:buChar char="•"/>
            </a:pPr>
            <a:r>
              <a:rPr lang="en-US" sz="2400" dirty="0"/>
              <a:t>Microcontroller </a:t>
            </a:r>
          </a:p>
          <a:p>
            <a:pPr marL="571500" indent="-342900">
              <a:buFont typeface="Arial" charset="0"/>
              <a:buChar char="•"/>
            </a:pPr>
            <a:r>
              <a:rPr lang="en-US" sz="2400" dirty="0"/>
              <a:t>MIT App Inventor </a:t>
            </a:r>
            <a:endParaRPr lang="en-US" sz="2400" dirty="0" smtClean="0"/>
          </a:p>
          <a:p>
            <a:pPr marL="571500" indent="-342900">
              <a:buFont typeface="Arial" charset="0"/>
              <a:buChar char="•"/>
            </a:pPr>
            <a:endParaRPr lang="en-US" sz="2400" dirty="0"/>
          </a:p>
          <a:p>
            <a:pPr marL="457200" lvl="0" indent="-228600" algn="l" rtl="0">
              <a:lnSpc>
                <a:spcPct val="100000"/>
              </a:lnSpc>
              <a:spcBef>
                <a:spcPts val="0"/>
              </a:spcBef>
              <a:spcAft>
                <a:spcPts val="0"/>
              </a:spcAft>
              <a:buSzPts val="2600"/>
              <a:buFont typeface="Times New Roman" panose="02020603050405020304"/>
              <a:buNone/>
            </a:pPr>
            <a:r>
              <a:rPr lang="en-IN" b="1" dirty="0" smtClean="0"/>
              <a:t>Software </a:t>
            </a:r>
            <a:r>
              <a:rPr lang="en-IN" b="1" dirty="0"/>
              <a:t>requirements</a:t>
            </a:r>
            <a:r>
              <a:rPr lang="en-IN" b="1" dirty="0" smtClean="0"/>
              <a:t>:</a:t>
            </a:r>
            <a:endParaRPr b="1" dirty="0"/>
          </a:p>
          <a:p>
            <a:pPr marL="685800" lvl="0" indent="-457200" algn="l" rtl="0">
              <a:lnSpc>
                <a:spcPct val="100000"/>
              </a:lnSpc>
              <a:spcBef>
                <a:spcPts val="0"/>
              </a:spcBef>
              <a:spcAft>
                <a:spcPts val="0"/>
              </a:spcAft>
              <a:buSzPts val="2600"/>
              <a:buFont typeface="Arial" panose="020B0604020202020204"/>
              <a:buChar char="•"/>
            </a:pPr>
            <a:r>
              <a:rPr lang="en-IN" sz="2000" dirty="0" smtClean="0"/>
              <a:t>Arduino Environment</a:t>
            </a:r>
            <a:endParaRPr sz="2000" dirty="0"/>
          </a:p>
          <a:p>
            <a:pPr marL="685800" lvl="0" indent="-457200" algn="l" rtl="0">
              <a:lnSpc>
                <a:spcPct val="100000"/>
              </a:lnSpc>
              <a:spcBef>
                <a:spcPts val="0"/>
              </a:spcBef>
              <a:spcAft>
                <a:spcPts val="0"/>
              </a:spcAft>
              <a:buSzPts val="2600"/>
              <a:buFont typeface="Arial" panose="020B0604020202020204"/>
              <a:buChar char="•"/>
            </a:pPr>
            <a:r>
              <a:rPr lang="en-US" sz="2000" dirty="0" smtClean="0"/>
              <a:t>M</a:t>
            </a:r>
            <a:r>
              <a:rPr lang="en-IN" sz="2000" dirty="0" smtClean="0"/>
              <a:t>bed </a:t>
            </a:r>
            <a:r>
              <a:rPr lang="en-IN" sz="2000" dirty="0" err="1" smtClean="0"/>
              <a:t>os</a:t>
            </a:r>
            <a:endParaRPr sz="2000" dirty="0"/>
          </a:p>
          <a:p>
            <a:pPr marL="685800" lvl="0" indent="-457200" algn="l" rtl="0">
              <a:lnSpc>
                <a:spcPct val="100000"/>
              </a:lnSpc>
              <a:spcBef>
                <a:spcPts val="0"/>
              </a:spcBef>
              <a:spcAft>
                <a:spcPts val="0"/>
              </a:spcAft>
              <a:buSzPts val="2600"/>
              <a:buFont typeface="Arial" panose="020B0604020202020204"/>
              <a:buChar char="•"/>
            </a:pPr>
            <a:r>
              <a:rPr lang="en-IN" sz="2000" dirty="0" smtClean="0"/>
              <a:t>MIT blocks</a:t>
            </a:r>
            <a:endParaRPr sz="20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txBox="1">
            <a:spLocks noGrp="1"/>
          </p:cNvSpPr>
          <p:nvPr>
            <p:ph type="title"/>
          </p:nvPr>
        </p:nvSpPr>
        <p:spPr>
          <a:xfrm>
            <a:off x="457200" y="614974"/>
            <a:ext cx="8229600" cy="723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Clr>
                <a:srgbClr val="434343"/>
              </a:buClr>
              <a:buSzPts val="2800"/>
              <a:buFont typeface="Times New Roman" panose="02020603050405020304"/>
              <a:buNone/>
            </a:pPr>
            <a:r>
              <a:rPr lang="en-IN" dirty="0">
                <a:solidFill>
                  <a:schemeClr val="tx1"/>
                </a:solidFill>
              </a:rPr>
              <a:t>Design</a:t>
            </a:r>
          </a:p>
        </p:txBody>
      </p:sp>
      <p:sp>
        <p:nvSpPr>
          <p:cNvPr id="2" name="Rectangle 1"/>
          <p:cNvSpPr/>
          <p:nvPr/>
        </p:nvSpPr>
        <p:spPr>
          <a:xfrm>
            <a:off x="457200" y="1674055"/>
            <a:ext cx="6400800" cy="3416320"/>
          </a:xfrm>
          <a:prstGeom prst="rect">
            <a:avLst/>
          </a:prstGeom>
        </p:spPr>
        <p:txBody>
          <a:bodyPr wrap="square">
            <a:spAutoFit/>
          </a:bodyPr>
          <a:lstStyle/>
          <a:p>
            <a:pPr marL="342900" indent="-342900">
              <a:buFont typeface="Arial" charset="0"/>
              <a:buChar char="•"/>
            </a:pPr>
            <a:r>
              <a:rPr lang="en-US" sz="2400" dirty="0">
                <a:latin typeface="Times New Roman" charset="0"/>
                <a:ea typeface="Times New Roman" charset="0"/>
                <a:cs typeface="Times New Roman" charset="0"/>
              </a:rPr>
              <a:t>CC-CV Method</a:t>
            </a:r>
          </a:p>
          <a:p>
            <a:r>
              <a:rPr lang="en-US" sz="2400" dirty="0">
                <a:latin typeface="Times New Roman" charset="0"/>
                <a:ea typeface="Times New Roman" charset="0"/>
                <a:cs typeface="Times New Roman" charset="0"/>
              </a:rPr>
              <a:t> </a:t>
            </a:r>
          </a:p>
          <a:p>
            <a:pPr marL="285750" indent="-285750">
              <a:buFont typeface="Arial" charset="0"/>
              <a:buChar char="•"/>
            </a:pPr>
            <a:r>
              <a:rPr lang="en-US" sz="2400" dirty="0">
                <a:latin typeface="Times New Roman" charset="0"/>
                <a:ea typeface="Times New Roman" charset="0"/>
                <a:cs typeface="Times New Roman" charset="0"/>
              </a:rPr>
              <a:t>Algorithms  </a:t>
            </a:r>
          </a:p>
          <a:p>
            <a:endParaRPr lang="en-US" sz="2400" dirty="0">
              <a:latin typeface="Times New Roman" charset="0"/>
              <a:ea typeface="Times New Roman" charset="0"/>
              <a:cs typeface="Times New Roman" charset="0"/>
            </a:endParaRPr>
          </a:p>
          <a:p>
            <a:pPr marL="285750" indent="-285750">
              <a:buFont typeface="Arial" charset="0"/>
              <a:buChar char="•"/>
            </a:pPr>
            <a:r>
              <a:rPr lang="en-US" sz="2400" dirty="0">
                <a:latin typeface="Times New Roman" charset="0"/>
                <a:ea typeface="Times New Roman" charset="0"/>
                <a:cs typeface="Times New Roman" charset="0"/>
              </a:rPr>
              <a:t>Microcontroller </a:t>
            </a:r>
          </a:p>
          <a:p>
            <a:endParaRPr lang="en-US" sz="2400" dirty="0">
              <a:latin typeface="Times New Roman" charset="0"/>
              <a:ea typeface="Times New Roman" charset="0"/>
              <a:cs typeface="Times New Roman" charset="0"/>
            </a:endParaRPr>
          </a:p>
          <a:p>
            <a:pPr marL="285750" indent="-285750">
              <a:buFont typeface="Arial" charset="0"/>
              <a:buChar char="•"/>
            </a:pPr>
            <a:r>
              <a:rPr lang="en-US" sz="2400" dirty="0" err="1">
                <a:latin typeface="Times New Roman" charset="0"/>
                <a:ea typeface="Times New Roman" charset="0"/>
                <a:cs typeface="Times New Roman" charset="0"/>
              </a:rPr>
              <a:t>ThingSpeak</a:t>
            </a:r>
            <a:r>
              <a:rPr lang="en-US" sz="2400" dirty="0">
                <a:latin typeface="Times New Roman" charset="0"/>
                <a:ea typeface="Times New Roman" charset="0"/>
                <a:cs typeface="Times New Roman" charset="0"/>
              </a:rPr>
              <a:t> </a:t>
            </a:r>
          </a:p>
          <a:p>
            <a:pPr marL="285750" indent="-285750">
              <a:buFont typeface="Arial" charset="0"/>
              <a:buChar char="•"/>
            </a:pPr>
            <a:endParaRPr lang="en-US" sz="2400" dirty="0">
              <a:latin typeface="Times New Roman" charset="0"/>
              <a:ea typeface="Times New Roman" charset="0"/>
              <a:cs typeface="Times New Roman" charset="0"/>
            </a:endParaRPr>
          </a:p>
          <a:p>
            <a:pPr marL="285750" indent="-285750">
              <a:buFont typeface="Arial" charset="0"/>
              <a:buChar char="•"/>
            </a:pPr>
            <a:endParaRPr lang="en-US" sz="2400" dirty="0">
              <a:latin typeface="Times New Roman" charset="0"/>
              <a:ea typeface="Times New Roman" charset="0"/>
              <a:cs typeface="Times New Roman"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TotalTime>
  <Words>1108</Words>
  <Application>Microsoft Macintosh PowerPoint</Application>
  <PresentationFormat>On-screen Show (4:3)</PresentationFormat>
  <Paragraphs>107</Paragraphs>
  <Slides>26</Slides>
  <Notes>22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Gentium Book Basic</vt:lpstr>
      <vt:lpstr>Times New Roman</vt:lpstr>
      <vt:lpstr>Arial</vt:lpstr>
      <vt:lpstr>Georgia</vt:lpstr>
      <vt:lpstr>simple-light</vt:lpstr>
      <vt:lpstr>State of Charge Estimator with Battery Swapping Station Locator for an Autonomous Vehicle  </vt:lpstr>
      <vt:lpstr>Contents</vt:lpstr>
      <vt:lpstr>Agenda</vt:lpstr>
      <vt:lpstr>Abstract</vt:lpstr>
      <vt:lpstr>Existing System</vt:lpstr>
      <vt:lpstr>Problem Statement</vt:lpstr>
      <vt:lpstr>Proposed System</vt:lpstr>
      <vt:lpstr>Requirement Specification</vt:lpstr>
      <vt:lpstr>Design</vt:lpstr>
      <vt:lpstr>Implementation of CC-CV system</vt:lpstr>
      <vt:lpstr>Implementation of Sensors</vt:lpstr>
      <vt:lpstr>Implementation of Microcontroller</vt:lpstr>
      <vt:lpstr>Modules implemented</vt:lpstr>
      <vt:lpstr>Results and snapshots</vt:lpstr>
      <vt:lpstr>Database creation</vt:lpstr>
      <vt:lpstr>Code Snippet for Database Creation</vt:lpstr>
      <vt:lpstr>SoC estimation</vt:lpstr>
      <vt:lpstr>Code Snippet for SoC estimation</vt:lpstr>
      <vt:lpstr>MIT App Inventor</vt:lpstr>
      <vt:lpstr>Demonstration video</vt:lpstr>
      <vt:lpstr>Conclusion</vt:lpstr>
      <vt:lpstr>Further Plans</vt:lpstr>
      <vt:lpstr>References</vt:lpstr>
      <vt:lpstr>References</vt:lpstr>
      <vt:lpstr>PowerPoint Presentation</vt:lpstr>
      <vt:lpstr>PowerPoint Presentation</vt:lpstr>
    </vt:vector>
  </TitlesOfParts>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_x000b_A Unique Adventure  (Unity based 3D game)_x000d_</dc:title>
  <dc:creator/>
  <cp:lastModifiedBy>Microsoft Office User</cp:lastModifiedBy>
  <cp:revision>12</cp:revision>
  <dcterms:created xsi:type="dcterms:W3CDTF">2019-04-11T02:06:30Z</dcterms:created>
  <dcterms:modified xsi:type="dcterms:W3CDTF">2019-04-12T10:19:53Z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1033-10.2.0.7635</vt:lpwstr>
  </property>
</Properties>
</file>